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5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78" r:id="rId2"/>
    <p:sldMasterId id="2147483676" r:id="rId3"/>
    <p:sldMasterId id="2147483674" r:id="rId4"/>
    <p:sldMasterId id="2147483757" r:id="rId5"/>
    <p:sldMasterId id="2147483770" r:id="rId6"/>
  </p:sldMasterIdLst>
  <p:notesMasterIdLst>
    <p:notesMasterId r:id="rId9"/>
  </p:notesMasterIdLst>
  <p:handoutMasterIdLst>
    <p:handoutMasterId r:id="rId10"/>
  </p:handoutMasterIdLst>
  <p:sldIdLst>
    <p:sldId id="258" r:id="rId7"/>
    <p:sldId id="259" r:id="rId8"/>
  </p:sldIdLst>
  <p:sldSz cx="50399950" cy="30600650"/>
  <p:notesSz cx="9144000" cy="6858000"/>
  <p:defaultTextStyle>
    <a:defPPr>
      <a:defRPr lang="en-US"/>
    </a:defPPr>
    <a:lvl1pPr marL="0" algn="l" defTabSz="4446275" rtl="0" eaLnBrk="1" latinLnBrk="0" hangingPunct="1">
      <a:defRPr sz="8792" kern="1200">
        <a:solidFill>
          <a:schemeClr val="tx1"/>
        </a:solidFill>
        <a:latin typeface="+mn-lt"/>
        <a:ea typeface="+mn-ea"/>
        <a:cs typeface="+mn-cs"/>
      </a:defRPr>
    </a:lvl1pPr>
    <a:lvl2pPr marL="2223138" algn="l" defTabSz="4446275" rtl="0" eaLnBrk="1" latinLnBrk="0" hangingPunct="1">
      <a:defRPr sz="8792" kern="1200">
        <a:solidFill>
          <a:schemeClr val="tx1"/>
        </a:solidFill>
        <a:latin typeface="+mn-lt"/>
        <a:ea typeface="+mn-ea"/>
        <a:cs typeface="+mn-cs"/>
      </a:defRPr>
    </a:lvl2pPr>
    <a:lvl3pPr marL="4446275" algn="l" defTabSz="4446275" rtl="0" eaLnBrk="1" latinLnBrk="0" hangingPunct="1">
      <a:defRPr sz="8792" kern="1200">
        <a:solidFill>
          <a:schemeClr val="tx1"/>
        </a:solidFill>
        <a:latin typeface="+mn-lt"/>
        <a:ea typeface="+mn-ea"/>
        <a:cs typeface="+mn-cs"/>
      </a:defRPr>
    </a:lvl3pPr>
    <a:lvl4pPr marL="6669411" algn="l" defTabSz="4446275" rtl="0" eaLnBrk="1" latinLnBrk="0" hangingPunct="1">
      <a:defRPr sz="8792" kern="1200">
        <a:solidFill>
          <a:schemeClr val="tx1"/>
        </a:solidFill>
        <a:latin typeface="+mn-lt"/>
        <a:ea typeface="+mn-ea"/>
        <a:cs typeface="+mn-cs"/>
      </a:defRPr>
    </a:lvl4pPr>
    <a:lvl5pPr marL="8892548" algn="l" defTabSz="4446275" rtl="0" eaLnBrk="1" latinLnBrk="0" hangingPunct="1">
      <a:defRPr sz="8792" kern="1200">
        <a:solidFill>
          <a:schemeClr val="tx1"/>
        </a:solidFill>
        <a:latin typeface="+mn-lt"/>
        <a:ea typeface="+mn-ea"/>
        <a:cs typeface="+mn-cs"/>
      </a:defRPr>
    </a:lvl5pPr>
    <a:lvl6pPr marL="11115686" algn="l" defTabSz="4446275" rtl="0" eaLnBrk="1" latinLnBrk="0" hangingPunct="1">
      <a:defRPr sz="8792" kern="1200">
        <a:solidFill>
          <a:schemeClr val="tx1"/>
        </a:solidFill>
        <a:latin typeface="+mn-lt"/>
        <a:ea typeface="+mn-ea"/>
        <a:cs typeface="+mn-cs"/>
      </a:defRPr>
    </a:lvl6pPr>
    <a:lvl7pPr marL="13338825" algn="l" defTabSz="4446275" rtl="0" eaLnBrk="1" latinLnBrk="0" hangingPunct="1">
      <a:defRPr sz="8792" kern="1200">
        <a:solidFill>
          <a:schemeClr val="tx1"/>
        </a:solidFill>
        <a:latin typeface="+mn-lt"/>
        <a:ea typeface="+mn-ea"/>
        <a:cs typeface="+mn-cs"/>
      </a:defRPr>
    </a:lvl7pPr>
    <a:lvl8pPr marL="15561960" algn="l" defTabSz="4446275" rtl="0" eaLnBrk="1" latinLnBrk="0" hangingPunct="1">
      <a:defRPr sz="8792" kern="1200">
        <a:solidFill>
          <a:schemeClr val="tx1"/>
        </a:solidFill>
        <a:latin typeface="+mn-lt"/>
        <a:ea typeface="+mn-ea"/>
        <a:cs typeface="+mn-cs"/>
      </a:defRPr>
    </a:lvl8pPr>
    <a:lvl9pPr marL="17785098" algn="l" defTabSz="4446275" rtl="0" eaLnBrk="1" latinLnBrk="0" hangingPunct="1">
      <a:defRPr sz="879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32" userDrawn="1">
          <p15:clr>
            <a:srgbClr val="A4A3A4"/>
          </p15:clr>
        </p15:guide>
        <p15:guide id="2" orient="horz" pos="240" userDrawn="1">
          <p15:clr>
            <a:srgbClr val="A4A3A4"/>
          </p15:clr>
        </p15:guide>
        <p15:guide id="3" orient="horz" pos="18634" userDrawn="1">
          <p15:clr>
            <a:srgbClr val="A4A3A4"/>
          </p15:clr>
        </p15:guide>
        <p15:guide id="4" orient="horz" userDrawn="1">
          <p15:clr>
            <a:srgbClr val="A4A3A4"/>
          </p15:clr>
        </p15:guide>
        <p15:guide id="5" pos="667" userDrawn="1">
          <p15:clr>
            <a:srgbClr val="A4A3A4"/>
          </p15:clr>
        </p15:guide>
        <p15:guide id="6" pos="3104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BEBA"/>
    <a:srgbClr val="F07370"/>
    <a:srgbClr val="800000"/>
    <a:srgbClr val="FDE9E9"/>
    <a:srgbClr val="830000"/>
    <a:srgbClr val="192C0A"/>
    <a:srgbClr val="2B4B11"/>
    <a:srgbClr val="E7221D"/>
    <a:srgbClr val="FDF5CF"/>
    <a:srgbClr val="F7DE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07" autoAdjust="0"/>
    <p:restoredTop sz="96242" autoAdjust="0"/>
  </p:normalViewPr>
  <p:slideViewPr>
    <p:cSldViewPr snapToGrid="0" snapToObjects="1" showGuides="1">
      <p:cViewPr varScale="1">
        <p:scale>
          <a:sx n="18" d="100"/>
          <a:sy n="18" d="100"/>
        </p:scale>
        <p:origin x="843" y="246"/>
      </p:cViewPr>
      <p:guideLst>
        <p:guide orient="horz" pos="3132"/>
        <p:guide orient="horz" pos="240"/>
        <p:guide orient="horz" pos="18634"/>
        <p:guide orient="horz"/>
        <p:guide pos="667"/>
        <p:guide pos="3104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9570"/>
    </p:cViewPr>
  </p:sorterViewPr>
  <p:notesViewPr>
    <p:cSldViewPr snapToGrid="0" snapToObjects="1" showGuides="1">
      <p:cViewPr varScale="1">
        <p:scale>
          <a:sx n="81" d="100"/>
          <a:sy n="81" d="100"/>
        </p:scale>
        <p:origin x="3894" y="60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113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4/17/2025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54275" y="514350"/>
            <a:ext cx="423545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100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44627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1pPr>
    <a:lvl2pPr marL="2223138" algn="l" defTabSz="444627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2pPr>
    <a:lvl3pPr marL="4446275" algn="l" defTabSz="444627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3pPr>
    <a:lvl4pPr marL="6669411" algn="l" defTabSz="444627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4pPr>
    <a:lvl5pPr marL="8892548" algn="l" defTabSz="444627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5pPr>
    <a:lvl6pPr marL="11115686" algn="l" defTabSz="444627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6pPr>
    <a:lvl7pPr marL="13338825" algn="l" defTabSz="444627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7pPr>
    <a:lvl8pPr marL="15561960" algn="l" defTabSz="444627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8pPr>
    <a:lvl9pPr marL="17785098" algn="l" defTabSz="444627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 Standard 4 columns">
    <p:bg>
      <p:bgPr>
        <a:solidFill>
          <a:srgbClr val="FDE9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6810230" y="2824878"/>
            <a:ext cx="36779493" cy="777502"/>
          </a:xfrm>
          <a:prstGeom prst="rect">
            <a:avLst/>
          </a:prstGeom>
        </p:spPr>
        <p:txBody>
          <a:bodyPr lIns="77349" tIns="38675" rIns="77349" bIns="38675">
            <a:normAutofit/>
          </a:bodyPr>
          <a:lstStyle>
            <a:lvl1pPr marL="0" indent="0" algn="ctr">
              <a:buFontTx/>
              <a:buNone/>
              <a:defRPr sz="595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affiliations</a:t>
            </a:r>
            <a:r>
              <a:rPr lang="en-US" altLang="ko-KR" dirty="0"/>
              <a:t> (54pt, regular)</a:t>
            </a:r>
            <a:endParaRPr lang="en-US" dirty="0"/>
          </a:p>
        </p:txBody>
      </p:sp>
      <p:sp>
        <p:nvSpPr>
          <p:cNvPr id="79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6810230" y="1715051"/>
            <a:ext cx="36779493" cy="902322"/>
          </a:xfrm>
          <a:prstGeom prst="rect">
            <a:avLst/>
          </a:prstGeom>
        </p:spPr>
        <p:txBody>
          <a:bodyPr lIns="77349" tIns="38675" rIns="77349" bIns="38675" anchor="t" anchorCtr="1">
            <a:noAutofit/>
          </a:bodyPr>
          <a:lstStyle>
            <a:lvl1pPr marL="0" indent="0" algn="ctr">
              <a:buFontTx/>
              <a:buNone/>
              <a:defRPr sz="595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authors</a:t>
            </a:r>
            <a:r>
              <a:rPr lang="en-US" altLang="ko-KR" dirty="0"/>
              <a:t> (54pt, regular)</a:t>
            </a:r>
            <a:endParaRPr lang="en-US" dirty="0"/>
          </a:p>
        </p:txBody>
      </p:sp>
      <p:sp>
        <p:nvSpPr>
          <p:cNvPr id="80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6810230" y="238397"/>
            <a:ext cx="36779493" cy="1269148"/>
          </a:xfrm>
          <a:prstGeom prst="rect">
            <a:avLst/>
          </a:prstGeom>
        </p:spPr>
        <p:txBody>
          <a:bodyPr lIns="77349" tIns="38675" rIns="77349" bIns="38675" anchor="t" anchorCtr="1">
            <a:normAutofit/>
          </a:bodyPr>
          <a:lstStyle>
            <a:lvl1pPr marL="0" indent="0" algn="ctr">
              <a:buFontTx/>
              <a:buNone/>
              <a:defRPr sz="8815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title (80pt, regular)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63749D3F-9821-3AB6-EEA9-ADF5C20622DA}"/>
              </a:ext>
            </a:extLst>
          </p:cNvPr>
          <p:cNvSpPr/>
          <p:nvPr userDrawn="1"/>
        </p:nvSpPr>
        <p:spPr>
          <a:xfrm>
            <a:off x="501430" y="519051"/>
            <a:ext cx="5775390" cy="2777861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93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Organization LOGO</a:t>
            </a:r>
            <a:endParaRPr lang="ko-KR" altLang="en-US" sz="393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D84C3951-0578-AE9B-114B-F000974E325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30473" y="4908612"/>
            <a:ext cx="23804180" cy="102856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78" indent="-622452">
              <a:defRPr sz="2780">
                <a:latin typeface="Trebuchet MS" pitchFamily="34" charset="0"/>
              </a:defRPr>
            </a:lvl2pPr>
            <a:lvl3pPr marL="2240831" indent="-622452">
              <a:defRPr sz="2780">
                <a:latin typeface="Trebuchet MS" pitchFamily="34" charset="0"/>
              </a:defRPr>
            </a:lvl3pPr>
            <a:lvl4pPr marL="2925530" indent="-684700">
              <a:defRPr sz="2780">
                <a:latin typeface="Trebuchet MS" pitchFamily="34" charset="0"/>
              </a:defRPr>
            </a:lvl4pPr>
            <a:lvl5pPr marL="3423492" indent="-497962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76620342-4BDB-777B-A452-11818286964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30474" y="4256216"/>
            <a:ext cx="23806237" cy="820385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</a:t>
            </a:r>
            <a:r>
              <a:rPr lang="en-US" altLang="ko-KR" dirty="0"/>
              <a:t>BACKGROUND or ABSTRACTS</a:t>
            </a:r>
            <a:endParaRPr lang="en-US" dirty="0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99D3915-56D3-DC31-FEC8-B9F727DA39FB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930474" y="13740090"/>
            <a:ext cx="23804180" cy="102856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78" indent="-622452">
              <a:defRPr sz="2780">
                <a:latin typeface="Trebuchet MS" pitchFamily="34" charset="0"/>
              </a:defRPr>
            </a:lvl2pPr>
            <a:lvl3pPr marL="2240831" indent="-622452">
              <a:defRPr sz="2780">
                <a:latin typeface="Trebuchet MS" pitchFamily="34" charset="0"/>
              </a:defRPr>
            </a:lvl3pPr>
            <a:lvl4pPr marL="2925530" indent="-684700">
              <a:defRPr sz="2780">
                <a:latin typeface="Trebuchet MS" pitchFamily="34" charset="0"/>
              </a:defRPr>
            </a:lvl4pPr>
            <a:lvl5pPr marL="3423492" indent="-497962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3B2FB032-8D01-7048-F98A-2D68FEABD9B5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930477" y="13087693"/>
            <a:ext cx="23806237" cy="820385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METHODS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900E3426-A9C8-10FA-B8BA-CD71B56EF3BC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25792416" y="4908612"/>
            <a:ext cx="23804180" cy="102856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78" indent="-622452">
              <a:defRPr sz="2780">
                <a:latin typeface="Trebuchet MS" pitchFamily="34" charset="0"/>
              </a:defRPr>
            </a:lvl2pPr>
            <a:lvl3pPr marL="2240831" indent="-622452">
              <a:defRPr sz="2780">
                <a:latin typeface="Trebuchet MS" pitchFamily="34" charset="0"/>
              </a:defRPr>
            </a:lvl3pPr>
            <a:lvl4pPr marL="2925530" indent="-684700">
              <a:defRPr sz="2780">
                <a:latin typeface="Trebuchet MS" pitchFamily="34" charset="0"/>
              </a:defRPr>
            </a:lvl4pPr>
            <a:lvl5pPr marL="3423492" indent="-497962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5FF62809-30AC-2C2D-5FA1-50E09E079AF8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25792419" y="4256216"/>
            <a:ext cx="23806237" cy="820385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RESULTS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B22DE2E4-AEB5-23EB-23FF-FD23266C0928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25792416" y="13740090"/>
            <a:ext cx="23804180" cy="102856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78" indent="-622452">
              <a:defRPr sz="2780">
                <a:latin typeface="Trebuchet MS" pitchFamily="34" charset="0"/>
              </a:defRPr>
            </a:lvl2pPr>
            <a:lvl3pPr marL="2240831" indent="-622452">
              <a:defRPr sz="2780">
                <a:latin typeface="Trebuchet MS" pitchFamily="34" charset="0"/>
              </a:defRPr>
            </a:lvl3pPr>
            <a:lvl4pPr marL="2925530" indent="-684700">
              <a:defRPr sz="2780">
                <a:latin typeface="Trebuchet MS" pitchFamily="34" charset="0"/>
              </a:defRPr>
            </a:lvl4pPr>
            <a:lvl5pPr marL="3423492" indent="-497962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C83B20FA-FBE1-6539-9EE2-7813795AED18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25792419" y="13087693"/>
            <a:ext cx="23806237" cy="820385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CONCLUSIONS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62FE4C12-28F2-5131-1D73-273CEE376291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25792416" y="24086581"/>
            <a:ext cx="23804180" cy="102856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78" indent="-622452">
              <a:defRPr sz="2780">
                <a:latin typeface="Trebuchet MS" pitchFamily="34" charset="0"/>
              </a:defRPr>
            </a:lvl2pPr>
            <a:lvl3pPr marL="2240831" indent="-622452">
              <a:defRPr sz="2780">
                <a:latin typeface="Trebuchet MS" pitchFamily="34" charset="0"/>
              </a:defRPr>
            </a:lvl3pPr>
            <a:lvl4pPr marL="2925530" indent="-684700">
              <a:defRPr sz="2780">
                <a:latin typeface="Trebuchet MS" pitchFamily="34" charset="0"/>
              </a:defRPr>
            </a:lvl4pPr>
            <a:lvl5pPr marL="3423492" indent="-497962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D69FF4DA-4DC5-FB24-AEDC-8454699EDAE5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25792419" y="23434185"/>
            <a:ext cx="23806237" cy="820385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</a:t>
            </a:r>
            <a:r>
              <a:rPr lang="en-US" altLang="ko-KR" dirty="0"/>
              <a:t>ACKNOWLEDGEMENTS or  CONTACT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F1F603-9025-22F9-01E8-84599FDB384D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3071494" y="29179077"/>
            <a:ext cx="16525102" cy="1056779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 algn="r">
              <a:buNone/>
              <a:defRPr sz="3929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94" indent="-622458">
              <a:defRPr sz="2780">
                <a:latin typeface="Trebuchet MS" pitchFamily="34" charset="0"/>
              </a:defRPr>
            </a:lvl2pPr>
            <a:lvl3pPr marL="2240853" indent="-622458">
              <a:defRPr sz="2780">
                <a:latin typeface="Trebuchet MS" pitchFamily="34" charset="0"/>
              </a:defRPr>
            </a:lvl3pPr>
            <a:lvl4pPr marL="2925557" indent="-684706">
              <a:defRPr sz="2780">
                <a:latin typeface="Trebuchet MS" pitchFamily="34" charset="0"/>
              </a:defRPr>
            </a:lvl4pPr>
            <a:lvl5pPr marL="3423524" indent="-497967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/>
              <a:t>Name(s) of the author(s): OOOO OOOO</a:t>
            </a:r>
            <a:r>
              <a:rPr lang="en-US" altLang="ko-KR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6889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637" userDrawn="1">
          <p15:clr>
            <a:srgbClr val="FBAE40"/>
          </p15:clr>
        </p15:guide>
        <p15:guide id="2" pos="1587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597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5863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2040043"/>
            <a:ext cx="16255294" cy="7140152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6543" y="4405929"/>
            <a:ext cx="25514975" cy="21746295"/>
          </a:xfrm>
        </p:spPr>
        <p:txBody>
          <a:bodyPr/>
          <a:lstStyle>
            <a:lvl1pPr>
              <a:defRPr sz="13228"/>
            </a:lvl1pPr>
            <a:lvl2pPr>
              <a:defRPr sz="11575"/>
            </a:lvl2pPr>
            <a:lvl3pPr>
              <a:defRPr sz="9921"/>
            </a:lvl3pPr>
            <a:lvl4pPr>
              <a:defRPr sz="8268"/>
            </a:lvl4pPr>
            <a:lvl5pPr>
              <a:defRPr sz="8268"/>
            </a:lvl5pPr>
            <a:lvl6pPr>
              <a:defRPr sz="8268"/>
            </a:lvl6pPr>
            <a:lvl7pPr>
              <a:defRPr sz="8268"/>
            </a:lvl7pPr>
            <a:lvl8pPr>
              <a:defRPr sz="8268"/>
            </a:lvl8pPr>
            <a:lvl9pPr>
              <a:defRPr sz="8268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9180195"/>
            <a:ext cx="16255294" cy="17007447"/>
          </a:xfrm>
        </p:spPr>
        <p:txBody>
          <a:bodyPr/>
          <a:lstStyle>
            <a:lvl1pPr marL="0" indent="0">
              <a:buNone/>
              <a:defRPr sz="6614"/>
            </a:lvl1pPr>
            <a:lvl2pPr marL="1890019" indent="0">
              <a:buNone/>
              <a:defRPr sz="5787"/>
            </a:lvl2pPr>
            <a:lvl3pPr marL="3780038" indent="0">
              <a:buNone/>
              <a:defRPr sz="4961"/>
            </a:lvl3pPr>
            <a:lvl4pPr marL="5670057" indent="0">
              <a:buNone/>
              <a:defRPr sz="4134"/>
            </a:lvl4pPr>
            <a:lvl5pPr marL="7560076" indent="0">
              <a:buNone/>
              <a:defRPr sz="4134"/>
            </a:lvl5pPr>
            <a:lvl6pPr marL="9450095" indent="0">
              <a:buNone/>
              <a:defRPr sz="4134"/>
            </a:lvl6pPr>
            <a:lvl7pPr marL="11340114" indent="0">
              <a:buNone/>
              <a:defRPr sz="4134"/>
            </a:lvl7pPr>
            <a:lvl8pPr marL="13230134" indent="0">
              <a:buNone/>
              <a:defRPr sz="4134"/>
            </a:lvl8pPr>
            <a:lvl9pPr marL="15120153" indent="0">
              <a:buNone/>
              <a:defRPr sz="4134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4224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2040043"/>
            <a:ext cx="16255294" cy="7140152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426543" y="4405929"/>
            <a:ext cx="25514975" cy="21746295"/>
          </a:xfrm>
        </p:spPr>
        <p:txBody>
          <a:bodyPr anchor="t"/>
          <a:lstStyle>
            <a:lvl1pPr marL="0" indent="0">
              <a:buNone/>
              <a:defRPr sz="13228"/>
            </a:lvl1pPr>
            <a:lvl2pPr marL="1890019" indent="0">
              <a:buNone/>
              <a:defRPr sz="11575"/>
            </a:lvl2pPr>
            <a:lvl3pPr marL="3780038" indent="0">
              <a:buNone/>
              <a:defRPr sz="9921"/>
            </a:lvl3pPr>
            <a:lvl4pPr marL="5670057" indent="0">
              <a:buNone/>
              <a:defRPr sz="8268"/>
            </a:lvl4pPr>
            <a:lvl5pPr marL="7560076" indent="0">
              <a:buNone/>
              <a:defRPr sz="8268"/>
            </a:lvl5pPr>
            <a:lvl6pPr marL="9450095" indent="0">
              <a:buNone/>
              <a:defRPr sz="8268"/>
            </a:lvl6pPr>
            <a:lvl7pPr marL="11340114" indent="0">
              <a:buNone/>
              <a:defRPr sz="8268"/>
            </a:lvl7pPr>
            <a:lvl8pPr marL="13230134" indent="0">
              <a:buNone/>
              <a:defRPr sz="8268"/>
            </a:lvl8pPr>
            <a:lvl9pPr marL="15120153" indent="0">
              <a:buNone/>
              <a:defRPr sz="8268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9180195"/>
            <a:ext cx="16255294" cy="17007447"/>
          </a:xfrm>
        </p:spPr>
        <p:txBody>
          <a:bodyPr/>
          <a:lstStyle>
            <a:lvl1pPr marL="0" indent="0">
              <a:buNone/>
              <a:defRPr sz="6614"/>
            </a:lvl1pPr>
            <a:lvl2pPr marL="1890019" indent="0">
              <a:buNone/>
              <a:defRPr sz="5787"/>
            </a:lvl2pPr>
            <a:lvl3pPr marL="3780038" indent="0">
              <a:buNone/>
              <a:defRPr sz="4961"/>
            </a:lvl3pPr>
            <a:lvl4pPr marL="5670057" indent="0">
              <a:buNone/>
              <a:defRPr sz="4134"/>
            </a:lvl4pPr>
            <a:lvl5pPr marL="7560076" indent="0">
              <a:buNone/>
              <a:defRPr sz="4134"/>
            </a:lvl5pPr>
            <a:lvl6pPr marL="9450095" indent="0">
              <a:buNone/>
              <a:defRPr sz="4134"/>
            </a:lvl6pPr>
            <a:lvl7pPr marL="11340114" indent="0">
              <a:buNone/>
              <a:defRPr sz="4134"/>
            </a:lvl7pPr>
            <a:lvl8pPr marL="13230134" indent="0">
              <a:buNone/>
              <a:defRPr sz="4134"/>
            </a:lvl8pPr>
            <a:lvl9pPr marL="15120153" indent="0">
              <a:buNone/>
              <a:defRPr sz="4134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281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9409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067464" y="1629201"/>
            <a:ext cx="10867489" cy="25932636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4997" y="1629201"/>
            <a:ext cx="31972468" cy="25932636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1394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76">
            <a:extLst>
              <a:ext uri="{FF2B5EF4-FFF2-40B4-BE49-F238E27FC236}">
                <a16:creationId xmlns:a16="http://schemas.microsoft.com/office/drawing/2014/main" id="{E36BA3BD-6AFC-E81D-E58F-0D5DD23BDBD4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6810230" y="3181778"/>
            <a:ext cx="36779493" cy="777502"/>
          </a:xfrm>
          <a:prstGeom prst="rect">
            <a:avLst/>
          </a:prstGeom>
        </p:spPr>
        <p:txBody>
          <a:bodyPr lIns="77349" tIns="38675" rIns="77349" bIns="38675" anchor="ctr">
            <a:norm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595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affiliations</a:t>
            </a:r>
            <a:r>
              <a:rPr lang="en-US" altLang="ko-KR" dirty="0"/>
              <a:t> (54pt, regular)</a:t>
            </a:r>
            <a:endParaRPr lang="en-US" dirty="0"/>
          </a:p>
        </p:txBody>
      </p:sp>
      <p:sp>
        <p:nvSpPr>
          <p:cNvPr id="3" name="Text Placeholder 76">
            <a:extLst>
              <a:ext uri="{FF2B5EF4-FFF2-40B4-BE49-F238E27FC236}">
                <a16:creationId xmlns:a16="http://schemas.microsoft.com/office/drawing/2014/main" id="{F3DB7401-C1AD-8B64-478C-235BB3DB0109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6810230" y="2071950"/>
            <a:ext cx="36779493" cy="902322"/>
          </a:xfrm>
          <a:prstGeom prst="rect">
            <a:avLst/>
          </a:prstGeom>
        </p:spPr>
        <p:txBody>
          <a:bodyPr lIns="77349" tIns="38675" rIns="77349" bIns="38675" anchor="ctr" anchorCtr="1">
            <a:no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595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authors</a:t>
            </a:r>
            <a:r>
              <a:rPr lang="en-US" altLang="ko-KR" dirty="0"/>
              <a:t> (54pt, regular)</a:t>
            </a:r>
            <a:endParaRPr lang="en-US" dirty="0"/>
          </a:p>
        </p:txBody>
      </p:sp>
      <p:sp>
        <p:nvSpPr>
          <p:cNvPr id="4" name="Text Placeholder 76">
            <a:extLst>
              <a:ext uri="{FF2B5EF4-FFF2-40B4-BE49-F238E27FC236}">
                <a16:creationId xmlns:a16="http://schemas.microsoft.com/office/drawing/2014/main" id="{54FC761B-0861-CD42-FE6D-A2C9C8D499FB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6810230" y="595296"/>
            <a:ext cx="36779493" cy="1269148"/>
          </a:xfrm>
          <a:prstGeom prst="rect">
            <a:avLst/>
          </a:prstGeom>
        </p:spPr>
        <p:txBody>
          <a:bodyPr lIns="77349" tIns="38675" rIns="77349" bIns="38675" anchor="ctr" anchorCtr="1">
            <a:norm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8815" b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title (80pt, regular)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BDEA13EC-DF3E-5B94-D17B-37014E7CE66B}"/>
              </a:ext>
            </a:extLst>
          </p:cNvPr>
          <p:cNvSpPr/>
          <p:nvPr userDrawn="1"/>
        </p:nvSpPr>
        <p:spPr>
          <a:xfrm>
            <a:off x="501430" y="868292"/>
            <a:ext cx="5775390" cy="2777861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93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Organization LOGO</a:t>
            </a:r>
            <a:endParaRPr lang="ko-KR" altLang="en-US" sz="393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AF311F10-A114-05A3-C58F-7E7736CAED2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30473" y="4908613"/>
            <a:ext cx="23804180" cy="97092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78" indent="-622452">
              <a:defRPr sz="2780">
                <a:latin typeface="Trebuchet MS" pitchFamily="34" charset="0"/>
              </a:defRPr>
            </a:lvl2pPr>
            <a:lvl3pPr marL="2240831" indent="-622452">
              <a:defRPr sz="2780">
                <a:latin typeface="Trebuchet MS" pitchFamily="34" charset="0"/>
              </a:defRPr>
            </a:lvl3pPr>
            <a:lvl4pPr marL="2925530" indent="-684700">
              <a:defRPr sz="2780">
                <a:latin typeface="Trebuchet MS" pitchFamily="34" charset="0"/>
              </a:defRPr>
            </a:lvl4pPr>
            <a:lvl5pPr marL="3423492" indent="-497962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376DD453-B22B-9591-5239-E0EB8A5187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30474" y="4288177"/>
            <a:ext cx="23806237" cy="756458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</a:t>
            </a:r>
            <a:r>
              <a:rPr lang="en-US" altLang="ko-KR" dirty="0"/>
              <a:t>BACKGROUND or AIM</a:t>
            </a:r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55F8E3A5-F0D9-3A54-89AC-87CF7CFFE20E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930474" y="13740090"/>
            <a:ext cx="23804180" cy="97092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78" indent="-622452">
              <a:defRPr sz="2780">
                <a:latin typeface="Trebuchet MS" pitchFamily="34" charset="0"/>
              </a:defRPr>
            </a:lvl2pPr>
            <a:lvl3pPr marL="2240831" indent="-622452">
              <a:defRPr sz="2780">
                <a:latin typeface="Trebuchet MS" pitchFamily="34" charset="0"/>
              </a:defRPr>
            </a:lvl3pPr>
            <a:lvl4pPr marL="2925530" indent="-684700">
              <a:defRPr sz="2780">
                <a:latin typeface="Trebuchet MS" pitchFamily="34" charset="0"/>
              </a:defRPr>
            </a:lvl4pPr>
            <a:lvl5pPr marL="3423492" indent="-497962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9117F826-D181-059D-969C-BCADE2F8CA56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930477" y="13119655"/>
            <a:ext cx="23806237" cy="756458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METHODS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8A929E8A-9E0D-26B0-D14A-D244D374C77E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25792416" y="4908613"/>
            <a:ext cx="23804180" cy="97092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78" indent="-622452">
              <a:defRPr sz="2780">
                <a:latin typeface="Trebuchet MS" pitchFamily="34" charset="0"/>
              </a:defRPr>
            </a:lvl2pPr>
            <a:lvl3pPr marL="2240831" indent="-622452">
              <a:defRPr sz="2780">
                <a:latin typeface="Trebuchet MS" pitchFamily="34" charset="0"/>
              </a:defRPr>
            </a:lvl3pPr>
            <a:lvl4pPr marL="2925530" indent="-684700">
              <a:defRPr sz="2780">
                <a:latin typeface="Trebuchet MS" pitchFamily="34" charset="0"/>
              </a:defRPr>
            </a:lvl4pPr>
            <a:lvl5pPr marL="3423492" indent="-497962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188A2D56-4F6D-586A-790F-0287A761A358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25792419" y="4288177"/>
            <a:ext cx="23806237" cy="756458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RESULTS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EA6A251E-BED7-BDCE-E615-0516F4E413F1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25792416" y="13740090"/>
            <a:ext cx="23804180" cy="97092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78" indent="-622452">
              <a:defRPr sz="2780">
                <a:latin typeface="Trebuchet MS" pitchFamily="34" charset="0"/>
              </a:defRPr>
            </a:lvl2pPr>
            <a:lvl3pPr marL="2240831" indent="-622452">
              <a:defRPr sz="2780">
                <a:latin typeface="Trebuchet MS" pitchFamily="34" charset="0"/>
              </a:defRPr>
            </a:lvl3pPr>
            <a:lvl4pPr marL="2925530" indent="-684700">
              <a:defRPr sz="2780">
                <a:latin typeface="Trebuchet MS" pitchFamily="34" charset="0"/>
              </a:defRPr>
            </a:lvl4pPr>
            <a:lvl5pPr marL="3423492" indent="-497962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55931E9B-9B6F-D2CA-BE16-041535E650E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25792419" y="13119655"/>
            <a:ext cx="23806237" cy="756458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CONCLUSIONS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EF6E4B48-74EA-B656-465E-BC38E93ABE65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25792416" y="24086582"/>
            <a:ext cx="23804180" cy="97092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78" indent="-622452">
              <a:defRPr sz="2780">
                <a:latin typeface="Trebuchet MS" pitchFamily="34" charset="0"/>
              </a:defRPr>
            </a:lvl2pPr>
            <a:lvl3pPr marL="2240831" indent="-622452">
              <a:defRPr sz="2780">
                <a:latin typeface="Trebuchet MS" pitchFamily="34" charset="0"/>
              </a:defRPr>
            </a:lvl3pPr>
            <a:lvl4pPr marL="2925530" indent="-684700">
              <a:defRPr sz="2780">
                <a:latin typeface="Trebuchet MS" pitchFamily="34" charset="0"/>
              </a:defRPr>
            </a:lvl4pPr>
            <a:lvl5pPr marL="3423492" indent="-497962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8BEEF509-FBE5-C9C0-6B22-4E0155DE4706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25792419" y="23466148"/>
            <a:ext cx="23806237" cy="756458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</a:t>
            </a:r>
            <a:r>
              <a:rPr lang="en-US" altLang="ko-KR" dirty="0"/>
              <a:t>ACKNOWLEDGEMENTS or  CONTACT</a:t>
            </a:r>
            <a:endParaRPr lang="en-US" dirty="0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B29A3CD0-DE79-8068-31CE-67A4F786ADC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3071494" y="29179077"/>
            <a:ext cx="16525102" cy="996315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 algn="r">
              <a:buNone/>
              <a:defRPr sz="3929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94" indent="-622458">
              <a:defRPr sz="2780">
                <a:latin typeface="Trebuchet MS" pitchFamily="34" charset="0"/>
              </a:defRPr>
            </a:lvl2pPr>
            <a:lvl3pPr marL="2240853" indent="-622458">
              <a:defRPr sz="2780">
                <a:latin typeface="Trebuchet MS" pitchFamily="34" charset="0"/>
              </a:defRPr>
            </a:lvl3pPr>
            <a:lvl4pPr marL="2925557" indent="-684706">
              <a:defRPr sz="2780">
                <a:latin typeface="Trebuchet MS" pitchFamily="34" charset="0"/>
              </a:defRPr>
            </a:lvl4pPr>
            <a:lvl5pPr marL="3423524" indent="-497967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/>
              <a:t>Name(s) of the author(s): OOOO OOOO</a:t>
            </a:r>
            <a:r>
              <a:rPr lang="en-US" altLang="ko-KR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5615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99994" y="5008025"/>
            <a:ext cx="37799963" cy="10653560"/>
          </a:xfrm>
        </p:spPr>
        <p:txBody>
          <a:bodyPr anchor="b"/>
          <a:lstStyle>
            <a:lvl1pPr algn="ctr">
              <a:defRPr sz="24803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99994" y="16072427"/>
            <a:ext cx="37799963" cy="7388071"/>
          </a:xfrm>
        </p:spPr>
        <p:txBody>
          <a:bodyPr/>
          <a:lstStyle>
            <a:lvl1pPr marL="0" indent="0" algn="ctr">
              <a:buNone/>
              <a:defRPr sz="9921"/>
            </a:lvl1pPr>
            <a:lvl2pPr marL="1890019" indent="0" algn="ctr">
              <a:buNone/>
              <a:defRPr sz="8268"/>
            </a:lvl2pPr>
            <a:lvl3pPr marL="3780038" indent="0" algn="ctr">
              <a:buNone/>
              <a:defRPr sz="7441"/>
            </a:lvl3pPr>
            <a:lvl4pPr marL="5670057" indent="0" algn="ctr">
              <a:buNone/>
              <a:defRPr sz="6614"/>
            </a:lvl4pPr>
            <a:lvl5pPr marL="7560076" indent="0" algn="ctr">
              <a:buNone/>
              <a:defRPr sz="6614"/>
            </a:lvl5pPr>
            <a:lvl6pPr marL="9450095" indent="0" algn="ctr">
              <a:buNone/>
              <a:defRPr sz="6614"/>
            </a:lvl6pPr>
            <a:lvl7pPr marL="11340114" indent="0" algn="ctr">
              <a:buNone/>
              <a:defRPr sz="6614"/>
            </a:lvl7pPr>
            <a:lvl8pPr marL="13230134" indent="0" algn="ctr">
              <a:buNone/>
              <a:defRPr sz="6614"/>
            </a:lvl8pPr>
            <a:lvl9pPr marL="15120153" indent="0" algn="ctr">
              <a:buNone/>
              <a:defRPr sz="6614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5146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3500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8747" y="7628917"/>
            <a:ext cx="43469957" cy="12729018"/>
          </a:xfrm>
        </p:spPr>
        <p:txBody>
          <a:bodyPr anchor="b"/>
          <a:lstStyle>
            <a:lvl1pPr>
              <a:defRPr sz="24803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8747" y="20478356"/>
            <a:ext cx="43469957" cy="6693890"/>
          </a:xfrm>
        </p:spPr>
        <p:txBody>
          <a:bodyPr/>
          <a:lstStyle>
            <a:lvl1pPr marL="0" indent="0">
              <a:buNone/>
              <a:defRPr sz="9921">
                <a:solidFill>
                  <a:schemeClr val="tx1">
                    <a:tint val="82000"/>
                  </a:schemeClr>
                </a:solidFill>
              </a:defRPr>
            </a:lvl1pPr>
            <a:lvl2pPr marL="1890019" indent="0">
              <a:buNone/>
              <a:defRPr sz="8268">
                <a:solidFill>
                  <a:schemeClr val="tx1">
                    <a:tint val="82000"/>
                  </a:schemeClr>
                </a:solidFill>
              </a:defRPr>
            </a:lvl2pPr>
            <a:lvl3pPr marL="3780038" indent="0">
              <a:buNone/>
              <a:defRPr sz="7441">
                <a:solidFill>
                  <a:schemeClr val="tx1">
                    <a:tint val="82000"/>
                  </a:schemeClr>
                </a:solidFill>
              </a:defRPr>
            </a:lvl3pPr>
            <a:lvl4pPr marL="5670057" indent="0">
              <a:buNone/>
              <a:defRPr sz="6614">
                <a:solidFill>
                  <a:schemeClr val="tx1">
                    <a:tint val="82000"/>
                  </a:schemeClr>
                </a:solidFill>
              </a:defRPr>
            </a:lvl4pPr>
            <a:lvl5pPr marL="7560076" indent="0">
              <a:buNone/>
              <a:defRPr sz="6614">
                <a:solidFill>
                  <a:schemeClr val="tx1">
                    <a:tint val="82000"/>
                  </a:schemeClr>
                </a:solidFill>
              </a:defRPr>
            </a:lvl5pPr>
            <a:lvl6pPr marL="9450095" indent="0">
              <a:buNone/>
              <a:defRPr sz="6614">
                <a:solidFill>
                  <a:schemeClr val="tx1">
                    <a:tint val="82000"/>
                  </a:schemeClr>
                </a:solidFill>
              </a:defRPr>
            </a:lvl6pPr>
            <a:lvl7pPr marL="11340114" indent="0">
              <a:buNone/>
              <a:defRPr sz="6614">
                <a:solidFill>
                  <a:schemeClr val="tx1">
                    <a:tint val="82000"/>
                  </a:schemeClr>
                </a:solidFill>
              </a:defRPr>
            </a:lvl7pPr>
            <a:lvl8pPr marL="13230134" indent="0">
              <a:buNone/>
              <a:defRPr sz="6614">
                <a:solidFill>
                  <a:schemeClr val="tx1">
                    <a:tint val="82000"/>
                  </a:schemeClr>
                </a:solidFill>
              </a:defRPr>
            </a:lvl8pPr>
            <a:lvl9pPr marL="15120153" indent="0">
              <a:buNone/>
              <a:defRPr sz="661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324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2">
            <a:extLst>
              <a:ext uri="{FF2B5EF4-FFF2-40B4-BE49-F238E27FC236}">
                <a16:creationId xmlns:a16="http://schemas.microsoft.com/office/drawing/2014/main" id="{3B6FD182-E625-628C-F66B-2C7C592A57A6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3389126" y="12560955"/>
            <a:ext cx="42376557" cy="45704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57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Type in or paste your text here</a:t>
            </a:r>
            <a:endParaRPr lang="ko-KR" altLang="en-US" dirty="0"/>
          </a:p>
        </p:txBody>
      </p:sp>
      <p:sp>
        <p:nvSpPr>
          <p:cNvPr id="13" name="Text Placeholder 76">
            <a:extLst>
              <a:ext uri="{FF2B5EF4-FFF2-40B4-BE49-F238E27FC236}">
                <a16:creationId xmlns:a16="http://schemas.microsoft.com/office/drawing/2014/main" id="{0341016C-401A-89CF-700C-5D7CD680AA91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6810230" y="2824878"/>
            <a:ext cx="36779493" cy="777502"/>
          </a:xfrm>
          <a:prstGeom prst="rect">
            <a:avLst/>
          </a:prstGeom>
        </p:spPr>
        <p:txBody>
          <a:bodyPr lIns="77349" tIns="38675" rIns="77349" bIns="38675">
            <a:normAutofit/>
          </a:bodyPr>
          <a:lstStyle>
            <a:lvl1pPr marL="0" indent="0" algn="ctr">
              <a:buFontTx/>
              <a:buNone/>
              <a:defRPr sz="595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affiliations</a:t>
            </a:r>
            <a:r>
              <a:rPr lang="en-US" altLang="ko-KR" dirty="0"/>
              <a:t> (54pt, regular)</a:t>
            </a:r>
            <a:endParaRPr lang="en-US" dirty="0"/>
          </a:p>
        </p:txBody>
      </p:sp>
      <p:sp>
        <p:nvSpPr>
          <p:cNvPr id="14" name="Text Placeholder 76">
            <a:extLst>
              <a:ext uri="{FF2B5EF4-FFF2-40B4-BE49-F238E27FC236}">
                <a16:creationId xmlns:a16="http://schemas.microsoft.com/office/drawing/2014/main" id="{86B39223-457C-09A9-4578-9C528A825235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6810230" y="1715051"/>
            <a:ext cx="36779493" cy="902322"/>
          </a:xfrm>
          <a:prstGeom prst="rect">
            <a:avLst/>
          </a:prstGeom>
        </p:spPr>
        <p:txBody>
          <a:bodyPr lIns="77349" tIns="38675" rIns="77349" bIns="38675" anchor="t" anchorCtr="1">
            <a:noAutofit/>
          </a:bodyPr>
          <a:lstStyle>
            <a:lvl1pPr marL="0" indent="0" algn="ctr">
              <a:buFontTx/>
              <a:buNone/>
              <a:defRPr sz="595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authors</a:t>
            </a:r>
            <a:r>
              <a:rPr lang="en-US" altLang="ko-KR" dirty="0"/>
              <a:t> (54pt, regular)</a:t>
            </a:r>
            <a:endParaRPr lang="en-US" dirty="0"/>
          </a:p>
        </p:txBody>
      </p:sp>
      <p:sp>
        <p:nvSpPr>
          <p:cNvPr id="15" name="Text Placeholder 76">
            <a:extLst>
              <a:ext uri="{FF2B5EF4-FFF2-40B4-BE49-F238E27FC236}">
                <a16:creationId xmlns:a16="http://schemas.microsoft.com/office/drawing/2014/main" id="{C49E67D1-68D5-3DA1-4598-C1173413095B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6810230" y="238397"/>
            <a:ext cx="36779493" cy="1269148"/>
          </a:xfrm>
          <a:prstGeom prst="rect">
            <a:avLst/>
          </a:prstGeom>
        </p:spPr>
        <p:txBody>
          <a:bodyPr lIns="77349" tIns="38675" rIns="77349" bIns="38675" anchor="t" anchorCtr="1">
            <a:normAutofit/>
          </a:bodyPr>
          <a:lstStyle>
            <a:lvl1pPr marL="0" indent="0" algn="ctr">
              <a:buFontTx/>
              <a:buNone/>
              <a:defRPr sz="8815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title (80pt, regular)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D96E916E-0EF8-42E3-182A-28CE9CD2DA51}"/>
              </a:ext>
            </a:extLst>
          </p:cNvPr>
          <p:cNvSpPr/>
          <p:nvPr userDrawn="1"/>
        </p:nvSpPr>
        <p:spPr>
          <a:xfrm>
            <a:off x="501430" y="519051"/>
            <a:ext cx="5775390" cy="2777861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93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Organization LOGO</a:t>
            </a:r>
            <a:endParaRPr lang="ko-KR" altLang="en-US" sz="393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2841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64996" y="8146007"/>
            <a:ext cx="21419979" cy="19415831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14975" y="8146007"/>
            <a:ext cx="21419979" cy="19415831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5781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1" y="1629204"/>
            <a:ext cx="43469957" cy="5914711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1563" y="7501412"/>
            <a:ext cx="21321539" cy="3676326"/>
          </a:xfrm>
        </p:spPr>
        <p:txBody>
          <a:bodyPr anchor="b"/>
          <a:lstStyle>
            <a:lvl1pPr marL="0" indent="0">
              <a:buNone/>
              <a:defRPr sz="9921" b="1"/>
            </a:lvl1pPr>
            <a:lvl2pPr marL="1890019" indent="0">
              <a:buNone/>
              <a:defRPr sz="8268" b="1"/>
            </a:lvl2pPr>
            <a:lvl3pPr marL="3780038" indent="0">
              <a:buNone/>
              <a:defRPr sz="7441" b="1"/>
            </a:lvl3pPr>
            <a:lvl4pPr marL="5670057" indent="0">
              <a:buNone/>
              <a:defRPr sz="6614" b="1"/>
            </a:lvl4pPr>
            <a:lvl5pPr marL="7560076" indent="0">
              <a:buNone/>
              <a:defRPr sz="6614" b="1"/>
            </a:lvl5pPr>
            <a:lvl6pPr marL="9450095" indent="0">
              <a:buNone/>
              <a:defRPr sz="6614" b="1"/>
            </a:lvl6pPr>
            <a:lvl7pPr marL="11340114" indent="0">
              <a:buNone/>
              <a:defRPr sz="6614" b="1"/>
            </a:lvl7pPr>
            <a:lvl8pPr marL="13230134" indent="0">
              <a:buNone/>
              <a:defRPr sz="6614" b="1"/>
            </a:lvl8pPr>
            <a:lvl9pPr marL="15120153" indent="0">
              <a:buNone/>
              <a:defRPr sz="6614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563" y="11177737"/>
            <a:ext cx="21321539" cy="1644076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14975" y="7501412"/>
            <a:ext cx="21426543" cy="3676326"/>
          </a:xfrm>
        </p:spPr>
        <p:txBody>
          <a:bodyPr anchor="b"/>
          <a:lstStyle>
            <a:lvl1pPr marL="0" indent="0">
              <a:buNone/>
              <a:defRPr sz="9921" b="1"/>
            </a:lvl1pPr>
            <a:lvl2pPr marL="1890019" indent="0">
              <a:buNone/>
              <a:defRPr sz="8268" b="1"/>
            </a:lvl2pPr>
            <a:lvl3pPr marL="3780038" indent="0">
              <a:buNone/>
              <a:defRPr sz="7441" b="1"/>
            </a:lvl3pPr>
            <a:lvl4pPr marL="5670057" indent="0">
              <a:buNone/>
              <a:defRPr sz="6614" b="1"/>
            </a:lvl4pPr>
            <a:lvl5pPr marL="7560076" indent="0">
              <a:buNone/>
              <a:defRPr sz="6614" b="1"/>
            </a:lvl5pPr>
            <a:lvl6pPr marL="9450095" indent="0">
              <a:buNone/>
              <a:defRPr sz="6614" b="1"/>
            </a:lvl6pPr>
            <a:lvl7pPr marL="11340114" indent="0">
              <a:buNone/>
              <a:defRPr sz="6614" b="1"/>
            </a:lvl7pPr>
            <a:lvl8pPr marL="13230134" indent="0">
              <a:buNone/>
              <a:defRPr sz="6614" b="1"/>
            </a:lvl8pPr>
            <a:lvl9pPr marL="15120153" indent="0">
              <a:buNone/>
              <a:defRPr sz="6614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514975" y="11177737"/>
            <a:ext cx="21426543" cy="1644076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4299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7393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3839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2040043"/>
            <a:ext cx="16255294" cy="7140152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6543" y="4405929"/>
            <a:ext cx="25514975" cy="21746295"/>
          </a:xfrm>
        </p:spPr>
        <p:txBody>
          <a:bodyPr/>
          <a:lstStyle>
            <a:lvl1pPr>
              <a:defRPr sz="13228"/>
            </a:lvl1pPr>
            <a:lvl2pPr>
              <a:defRPr sz="11575"/>
            </a:lvl2pPr>
            <a:lvl3pPr>
              <a:defRPr sz="9921"/>
            </a:lvl3pPr>
            <a:lvl4pPr>
              <a:defRPr sz="8268"/>
            </a:lvl4pPr>
            <a:lvl5pPr>
              <a:defRPr sz="8268"/>
            </a:lvl5pPr>
            <a:lvl6pPr>
              <a:defRPr sz="8268"/>
            </a:lvl6pPr>
            <a:lvl7pPr>
              <a:defRPr sz="8268"/>
            </a:lvl7pPr>
            <a:lvl8pPr>
              <a:defRPr sz="8268"/>
            </a:lvl8pPr>
            <a:lvl9pPr>
              <a:defRPr sz="8268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9180195"/>
            <a:ext cx="16255294" cy="17007447"/>
          </a:xfrm>
        </p:spPr>
        <p:txBody>
          <a:bodyPr/>
          <a:lstStyle>
            <a:lvl1pPr marL="0" indent="0">
              <a:buNone/>
              <a:defRPr sz="6614"/>
            </a:lvl1pPr>
            <a:lvl2pPr marL="1890019" indent="0">
              <a:buNone/>
              <a:defRPr sz="5787"/>
            </a:lvl2pPr>
            <a:lvl3pPr marL="3780038" indent="0">
              <a:buNone/>
              <a:defRPr sz="4961"/>
            </a:lvl3pPr>
            <a:lvl4pPr marL="5670057" indent="0">
              <a:buNone/>
              <a:defRPr sz="4134"/>
            </a:lvl4pPr>
            <a:lvl5pPr marL="7560076" indent="0">
              <a:buNone/>
              <a:defRPr sz="4134"/>
            </a:lvl5pPr>
            <a:lvl6pPr marL="9450095" indent="0">
              <a:buNone/>
              <a:defRPr sz="4134"/>
            </a:lvl6pPr>
            <a:lvl7pPr marL="11340114" indent="0">
              <a:buNone/>
              <a:defRPr sz="4134"/>
            </a:lvl7pPr>
            <a:lvl8pPr marL="13230134" indent="0">
              <a:buNone/>
              <a:defRPr sz="4134"/>
            </a:lvl8pPr>
            <a:lvl9pPr marL="15120153" indent="0">
              <a:buNone/>
              <a:defRPr sz="4134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9898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2040043"/>
            <a:ext cx="16255294" cy="7140152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426543" y="4405929"/>
            <a:ext cx="25514975" cy="21746295"/>
          </a:xfrm>
        </p:spPr>
        <p:txBody>
          <a:bodyPr anchor="t"/>
          <a:lstStyle>
            <a:lvl1pPr marL="0" indent="0">
              <a:buNone/>
              <a:defRPr sz="13228"/>
            </a:lvl1pPr>
            <a:lvl2pPr marL="1890019" indent="0">
              <a:buNone/>
              <a:defRPr sz="11575"/>
            </a:lvl2pPr>
            <a:lvl3pPr marL="3780038" indent="0">
              <a:buNone/>
              <a:defRPr sz="9921"/>
            </a:lvl3pPr>
            <a:lvl4pPr marL="5670057" indent="0">
              <a:buNone/>
              <a:defRPr sz="8268"/>
            </a:lvl4pPr>
            <a:lvl5pPr marL="7560076" indent="0">
              <a:buNone/>
              <a:defRPr sz="8268"/>
            </a:lvl5pPr>
            <a:lvl6pPr marL="9450095" indent="0">
              <a:buNone/>
              <a:defRPr sz="8268"/>
            </a:lvl6pPr>
            <a:lvl7pPr marL="11340114" indent="0">
              <a:buNone/>
              <a:defRPr sz="8268"/>
            </a:lvl7pPr>
            <a:lvl8pPr marL="13230134" indent="0">
              <a:buNone/>
              <a:defRPr sz="8268"/>
            </a:lvl8pPr>
            <a:lvl9pPr marL="15120153" indent="0">
              <a:buNone/>
              <a:defRPr sz="8268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9180195"/>
            <a:ext cx="16255294" cy="17007447"/>
          </a:xfrm>
        </p:spPr>
        <p:txBody>
          <a:bodyPr/>
          <a:lstStyle>
            <a:lvl1pPr marL="0" indent="0">
              <a:buNone/>
              <a:defRPr sz="6614"/>
            </a:lvl1pPr>
            <a:lvl2pPr marL="1890019" indent="0">
              <a:buNone/>
              <a:defRPr sz="5787"/>
            </a:lvl2pPr>
            <a:lvl3pPr marL="3780038" indent="0">
              <a:buNone/>
              <a:defRPr sz="4961"/>
            </a:lvl3pPr>
            <a:lvl4pPr marL="5670057" indent="0">
              <a:buNone/>
              <a:defRPr sz="4134"/>
            </a:lvl4pPr>
            <a:lvl5pPr marL="7560076" indent="0">
              <a:buNone/>
              <a:defRPr sz="4134"/>
            </a:lvl5pPr>
            <a:lvl6pPr marL="9450095" indent="0">
              <a:buNone/>
              <a:defRPr sz="4134"/>
            </a:lvl6pPr>
            <a:lvl7pPr marL="11340114" indent="0">
              <a:buNone/>
              <a:defRPr sz="4134"/>
            </a:lvl7pPr>
            <a:lvl8pPr marL="13230134" indent="0">
              <a:buNone/>
              <a:defRPr sz="4134"/>
            </a:lvl8pPr>
            <a:lvl9pPr marL="15120153" indent="0">
              <a:buNone/>
              <a:defRPr sz="4134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8908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2709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067464" y="1629201"/>
            <a:ext cx="10867489" cy="25932636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4997" y="1629201"/>
            <a:ext cx="31972468" cy="25932636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0683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76">
            <a:extLst>
              <a:ext uri="{FF2B5EF4-FFF2-40B4-BE49-F238E27FC236}">
                <a16:creationId xmlns:a16="http://schemas.microsoft.com/office/drawing/2014/main" id="{B9516AE6-AC30-3103-145C-16CCFD968CA2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6810230" y="3181778"/>
            <a:ext cx="36779493" cy="777502"/>
          </a:xfrm>
          <a:prstGeom prst="rect">
            <a:avLst/>
          </a:prstGeom>
        </p:spPr>
        <p:txBody>
          <a:bodyPr lIns="77349" tIns="38675" rIns="77349" bIns="38675" anchor="ctr"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595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affiliations</a:t>
            </a:r>
            <a:r>
              <a:rPr lang="en-US" altLang="ko-KR" dirty="0"/>
              <a:t> (54pt, regular)</a:t>
            </a:r>
            <a:endParaRPr lang="en-US" dirty="0"/>
          </a:p>
        </p:txBody>
      </p:sp>
      <p:sp>
        <p:nvSpPr>
          <p:cNvPr id="18" name="Text Placeholder 76">
            <a:extLst>
              <a:ext uri="{FF2B5EF4-FFF2-40B4-BE49-F238E27FC236}">
                <a16:creationId xmlns:a16="http://schemas.microsoft.com/office/drawing/2014/main" id="{D6ADC08B-8A98-A550-5994-2A22D9065D8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6810230" y="2071950"/>
            <a:ext cx="36779493" cy="902322"/>
          </a:xfrm>
          <a:prstGeom prst="rect">
            <a:avLst/>
          </a:prstGeom>
        </p:spPr>
        <p:txBody>
          <a:bodyPr lIns="77349" tIns="38675" rIns="77349" bIns="38675" anchor="ctr" anchorCtr="1">
            <a:no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595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authors</a:t>
            </a:r>
            <a:r>
              <a:rPr lang="en-US" altLang="ko-KR" dirty="0"/>
              <a:t> (54pt, regular)</a:t>
            </a:r>
            <a:endParaRPr lang="en-US" dirty="0"/>
          </a:p>
        </p:txBody>
      </p:sp>
      <p:sp>
        <p:nvSpPr>
          <p:cNvPr id="19" name="Text Placeholder 76">
            <a:extLst>
              <a:ext uri="{FF2B5EF4-FFF2-40B4-BE49-F238E27FC236}">
                <a16:creationId xmlns:a16="http://schemas.microsoft.com/office/drawing/2014/main" id="{CF0A705D-5915-69EF-F990-BA45F43BE9C3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6810230" y="595296"/>
            <a:ext cx="36779493" cy="1269148"/>
          </a:xfrm>
          <a:prstGeom prst="rect">
            <a:avLst/>
          </a:prstGeom>
        </p:spPr>
        <p:txBody>
          <a:bodyPr lIns="77349" tIns="38675" rIns="77349" bIns="38675" anchor="ctr" anchorCtr="1">
            <a:norm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8815" b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title (80pt, regular)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B4ACEC78-A1A3-50B9-1EE1-FD5AFFB85CD6}"/>
              </a:ext>
            </a:extLst>
          </p:cNvPr>
          <p:cNvSpPr/>
          <p:nvPr userDrawn="1"/>
        </p:nvSpPr>
        <p:spPr>
          <a:xfrm>
            <a:off x="501430" y="868292"/>
            <a:ext cx="5775390" cy="2777861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93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Organization LOGO</a:t>
            </a:r>
            <a:endParaRPr lang="ko-KR" altLang="en-US" sz="393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1E8B14-B17B-035A-6EC8-6D977534A064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3389126" y="12560955"/>
            <a:ext cx="42376557" cy="45704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57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Type in or paste your text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90625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76">
            <a:extLst>
              <a:ext uri="{FF2B5EF4-FFF2-40B4-BE49-F238E27FC236}">
                <a16:creationId xmlns:a16="http://schemas.microsoft.com/office/drawing/2014/main" id="{E36BA3BD-6AFC-E81D-E58F-0D5DD23BDBD4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6810230" y="3181778"/>
            <a:ext cx="36779493" cy="777502"/>
          </a:xfrm>
          <a:prstGeom prst="rect">
            <a:avLst/>
          </a:prstGeom>
        </p:spPr>
        <p:txBody>
          <a:bodyPr lIns="77349" tIns="38675" rIns="77349" bIns="38675" anchor="ctr">
            <a:norm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595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affiliations</a:t>
            </a:r>
            <a:r>
              <a:rPr lang="en-US" altLang="ko-KR" dirty="0"/>
              <a:t> (54pt, regular)</a:t>
            </a:r>
            <a:endParaRPr lang="en-US" dirty="0"/>
          </a:p>
        </p:txBody>
      </p:sp>
      <p:sp>
        <p:nvSpPr>
          <p:cNvPr id="3" name="Text Placeholder 76">
            <a:extLst>
              <a:ext uri="{FF2B5EF4-FFF2-40B4-BE49-F238E27FC236}">
                <a16:creationId xmlns:a16="http://schemas.microsoft.com/office/drawing/2014/main" id="{F3DB7401-C1AD-8B64-478C-235BB3DB0109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6810230" y="2071950"/>
            <a:ext cx="36779493" cy="902322"/>
          </a:xfrm>
          <a:prstGeom prst="rect">
            <a:avLst/>
          </a:prstGeom>
        </p:spPr>
        <p:txBody>
          <a:bodyPr lIns="77349" tIns="38675" rIns="77349" bIns="38675" anchor="ctr" anchorCtr="1">
            <a:no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595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authors</a:t>
            </a:r>
            <a:r>
              <a:rPr lang="en-US" altLang="ko-KR" dirty="0"/>
              <a:t> (54pt, regular)</a:t>
            </a:r>
            <a:endParaRPr lang="en-US" dirty="0"/>
          </a:p>
        </p:txBody>
      </p:sp>
      <p:sp>
        <p:nvSpPr>
          <p:cNvPr id="4" name="Text Placeholder 76">
            <a:extLst>
              <a:ext uri="{FF2B5EF4-FFF2-40B4-BE49-F238E27FC236}">
                <a16:creationId xmlns:a16="http://schemas.microsoft.com/office/drawing/2014/main" id="{54FC761B-0861-CD42-FE6D-A2C9C8D499FB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6810230" y="595296"/>
            <a:ext cx="36779493" cy="1269148"/>
          </a:xfrm>
          <a:prstGeom prst="rect">
            <a:avLst/>
          </a:prstGeom>
        </p:spPr>
        <p:txBody>
          <a:bodyPr lIns="77349" tIns="38675" rIns="77349" bIns="38675" anchor="ctr" anchorCtr="1">
            <a:norm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8815" b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title (80pt, regular)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BDEA13EC-DF3E-5B94-D17B-37014E7CE66B}"/>
              </a:ext>
            </a:extLst>
          </p:cNvPr>
          <p:cNvSpPr/>
          <p:nvPr userDrawn="1"/>
        </p:nvSpPr>
        <p:spPr>
          <a:xfrm>
            <a:off x="501430" y="868292"/>
            <a:ext cx="5775390" cy="2777861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93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Organization LOGO</a:t>
            </a:r>
            <a:endParaRPr lang="ko-KR" altLang="en-US" sz="393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AF311F10-A114-05A3-C58F-7E7736CAED2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30473" y="4908613"/>
            <a:ext cx="23804180" cy="97092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78" indent="-622452">
              <a:defRPr sz="2780">
                <a:latin typeface="Trebuchet MS" pitchFamily="34" charset="0"/>
              </a:defRPr>
            </a:lvl2pPr>
            <a:lvl3pPr marL="2240831" indent="-622452">
              <a:defRPr sz="2780">
                <a:latin typeface="Trebuchet MS" pitchFamily="34" charset="0"/>
              </a:defRPr>
            </a:lvl3pPr>
            <a:lvl4pPr marL="2925530" indent="-684700">
              <a:defRPr sz="2780">
                <a:latin typeface="Trebuchet MS" pitchFamily="34" charset="0"/>
              </a:defRPr>
            </a:lvl4pPr>
            <a:lvl5pPr marL="3423492" indent="-497962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376DD453-B22B-9591-5239-E0EB8A5187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30474" y="4288177"/>
            <a:ext cx="23806237" cy="756458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</a:t>
            </a:r>
            <a:r>
              <a:rPr lang="en-US" altLang="ko-KR" dirty="0"/>
              <a:t>BACKGROUND or AIM</a:t>
            </a:r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55F8E3A5-F0D9-3A54-89AC-87CF7CFFE20E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930474" y="13740090"/>
            <a:ext cx="23804180" cy="97092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78" indent="-622452">
              <a:defRPr sz="2780">
                <a:latin typeface="Trebuchet MS" pitchFamily="34" charset="0"/>
              </a:defRPr>
            </a:lvl2pPr>
            <a:lvl3pPr marL="2240831" indent="-622452">
              <a:defRPr sz="2780">
                <a:latin typeface="Trebuchet MS" pitchFamily="34" charset="0"/>
              </a:defRPr>
            </a:lvl3pPr>
            <a:lvl4pPr marL="2925530" indent="-684700">
              <a:defRPr sz="2780">
                <a:latin typeface="Trebuchet MS" pitchFamily="34" charset="0"/>
              </a:defRPr>
            </a:lvl4pPr>
            <a:lvl5pPr marL="3423492" indent="-497962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9117F826-D181-059D-969C-BCADE2F8CA56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930477" y="13119655"/>
            <a:ext cx="23806237" cy="756458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METHODS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8A929E8A-9E0D-26B0-D14A-D244D374C77E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25792416" y="4908613"/>
            <a:ext cx="23804180" cy="97092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78" indent="-622452">
              <a:defRPr sz="2780">
                <a:latin typeface="Trebuchet MS" pitchFamily="34" charset="0"/>
              </a:defRPr>
            </a:lvl2pPr>
            <a:lvl3pPr marL="2240831" indent="-622452">
              <a:defRPr sz="2780">
                <a:latin typeface="Trebuchet MS" pitchFamily="34" charset="0"/>
              </a:defRPr>
            </a:lvl3pPr>
            <a:lvl4pPr marL="2925530" indent="-684700">
              <a:defRPr sz="2780">
                <a:latin typeface="Trebuchet MS" pitchFamily="34" charset="0"/>
              </a:defRPr>
            </a:lvl4pPr>
            <a:lvl5pPr marL="3423492" indent="-497962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188A2D56-4F6D-586A-790F-0287A761A358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25792419" y="4288177"/>
            <a:ext cx="23806237" cy="756458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RESULTS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EA6A251E-BED7-BDCE-E615-0516F4E413F1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25792416" y="13740090"/>
            <a:ext cx="23804180" cy="97092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78" indent="-622452">
              <a:defRPr sz="2780">
                <a:latin typeface="Trebuchet MS" pitchFamily="34" charset="0"/>
              </a:defRPr>
            </a:lvl2pPr>
            <a:lvl3pPr marL="2240831" indent="-622452">
              <a:defRPr sz="2780">
                <a:latin typeface="Trebuchet MS" pitchFamily="34" charset="0"/>
              </a:defRPr>
            </a:lvl3pPr>
            <a:lvl4pPr marL="2925530" indent="-684700">
              <a:defRPr sz="2780">
                <a:latin typeface="Trebuchet MS" pitchFamily="34" charset="0"/>
              </a:defRPr>
            </a:lvl4pPr>
            <a:lvl5pPr marL="3423492" indent="-497962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55931E9B-9B6F-D2CA-BE16-041535E650E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25792419" y="13119655"/>
            <a:ext cx="23806237" cy="756458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CONCLUSIONS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EF6E4B48-74EA-B656-465E-BC38E93ABE65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25792416" y="24086582"/>
            <a:ext cx="23804180" cy="97092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78" indent="-622452">
              <a:defRPr sz="2780">
                <a:latin typeface="Trebuchet MS" pitchFamily="34" charset="0"/>
              </a:defRPr>
            </a:lvl2pPr>
            <a:lvl3pPr marL="2240831" indent="-622452">
              <a:defRPr sz="2780">
                <a:latin typeface="Trebuchet MS" pitchFamily="34" charset="0"/>
              </a:defRPr>
            </a:lvl3pPr>
            <a:lvl4pPr marL="2925530" indent="-684700">
              <a:defRPr sz="2780">
                <a:latin typeface="Trebuchet MS" pitchFamily="34" charset="0"/>
              </a:defRPr>
            </a:lvl4pPr>
            <a:lvl5pPr marL="3423492" indent="-497962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8BEEF509-FBE5-C9C0-6B22-4E0155DE4706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25792419" y="23466148"/>
            <a:ext cx="23806237" cy="756458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</a:t>
            </a:r>
            <a:r>
              <a:rPr lang="en-US" altLang="ko-KR" dirty="0"/>
              <a:t>ACKNOWLEDGEMENTS or  CONTACT</a:t>
            </a:r>
            <a:endParaRPr lang="en-US" dirty="0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B29A3CD0-DE79-8068-31CE-67A4F786ADC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3071494" y="29179077"/>
            <a:ext cx="16525102" cy="996315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 algn="r">
              <a:buNone/>
              <a:defRPr sz="3929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94" indent="-622458">
              <a:defRPr sz="2780">
                <a:latin typeface="Trebuchet MS" pitchFamily="34" charset="0"/>
              </a:defRPr>
            </a:lvl2pPr>
            <a:lvl3pPr marL="2240853" indent="-622458">
              <a:defRPr sz="2780">
                <a:latin typeface="Trebuchet MS" pitchFamily="34" charset="0"/>
              </a:defRPr>
            </a:lvl3pPr>
            <a:lvl4pPr marL="2925557" indent="-684706">
              <a:defRPr sz="2780">
                <a:latin typeface="Trebuchet MS" pitchFamily="34" charset="0"/>
              </a:defRPr>
            </a:lvl4pPr>
            <a:lvl5pPr marL="3423524" indent="-497967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/>
              <a:t>Name(s) of the author(s): OOOO OOOO</a:t>
            </a:r>
            <a:r>
              <a:rPr lang="en-US" altLang="ko-KR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854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76">
            <a:extLst>
              <a:ext uri="{FF2B5EF4-FFF2-40B4-BE49-F238E27FC236}">
                <a16:creationId xmlns:a16="http://schemas.microsoft.com/office/drawing/2014/main" id="{B9516AE6-AC30-3103-145C-16CCFD968CA2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6810230" y="3181778"/>
            <a:ext cx="36779493" cy="777502"/>
          </a:xfrm>
          <a:prstGeom prst="rect">
            <a:avLst/>
          </a:prstGeom>
        </p:spPr>
        <p:txBody>
          <a:bodyPr lIns="77349" tIns="38675" rIns="77349" bIns="38675" anchor="ctr"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595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affiliations</a:t>
            </a:r>
            <a:r>
              <a:rPr lang="en-US" altLang="ko-KR" dirty="0"/>
              <a:t> (54pt, regular)</a:t>
            </a:r>
            <a:endParaRPr lang="en-US" dirty="0"/>
          </a:p>
        </p:txBody>
      </p:sp>
      <p:sp>
        <p:nvSpPr>
          <p:cNvPr id="18" name="Text Placeholder 76">
            <a:extLst>
              <a:ext uri="{FF2B5EF4-FFF2-40B4-BE49-F238E27FC236}">
                <a16:creationId xmlns:a16="http://schemas.microsoft.com/office/drawing/2014/main" id="{D6ADC08B-8A98-A550-5994-2A22D9065D8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6810230" y="2071950"/>
            <a:ext cx="36779493" cy="902322"/>
          </a:xfrm>
          <a:prstGeom prst="rect">
            <a:avLst/>
          </a:prstGeom>
        </p:spPr>
        <p:txBody>
          <a:bodyPr lIns="77349" tIns="38675" rIns="77349" bIns="38675" anchor="ctr" anchorCtr="1">
            <a:no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595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authors</a:t>
            </a:r>
            <a:r>
              <a:rPr lang="en-US" altLang="ko-KR" dirty="0"/>
              <a:t> (54pt, regular)</a:t>
            </a:r>
            <a:endParaRPr lang="en-US" dirty="0"/>
          </a:p>
        </p:txBody>
      </p:sp>
      <p:sp>
        <p:nvSpPr>
          <p:cNvPr id="19" name="Text Placeholder 76">
            <a:extLst>
              <a:ext uri="{FF2B5EF4-FFF2-40B4-BE49-F238E27FC236}">
                <a16:creationId xmlns:a16="http://schemas.microsoft.com/office/drawing/2014/main" id="{CF0A705D-5915-69EF-F990-BA45F43BE9C3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6810230" y="595296"/>
            <a:ext cx="36779493" cy="1269148"/>
          </a:xfrm>
          <a:prstGeom prst="rect">
            <a:avLst/>
          </a:prstGeom>
        </p:spPr>
        <p:txBody>
          <a:bodyPr lIns="77349" tIns="38675" rIns="77349" bIns="38675" anchor="ctr" anchorCtr="1">
            <a:norm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8815" b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title (80pt, regular)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B4ACEC78-A1A3-50B9-1EE1-FD5AFFB85CD6}"/>
              </a:ext>
            </a:extLst>
          </p:cNvPr>
          <p:cNvSpPr/>
          <p:nvPr userDrawn="1"/>
        </p:nvSpPr>
        <p:spPr>
          <a:xfrm>
            <a:off x="501430" y="868292"/>
            <a:ext cx="5775390" cy="2777861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93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Organization LOGO</a:t>
            </a:r>
            <a:endParaRPr lang="ko-KR" altLang="en-US" sz="393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1E8B14-B17B-035A-6EC8-6D977534A064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3389126" y="12560955"/>
            <a:ext cx="42376557" cy="45704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57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Type in or paste your text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25000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99994" y="5008025"/>
            <a:ext cx="37799963" cy="10653560"/>
          </a:xfrm>
        </p:spPr>
        <p:txBody>
          <a:bodyPr anchor="b"/>
          <a:lstStyle>
            <a:lvl1pPr algn="ctr">
              <a:defRPr sz="24803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99994" y="16072427"/>
            <a:ext cx="37799963" cy="7388071"/>
          </a:xfrm>
        </p:spPr>
        <p:txBody>
          <a:bodyPr/>
          <a:lstStyle>
            <a:lvl1pPr marL="0" indent="0" algn="ctr">
              <a:buNone/>
              <a:defRPr sz="9921"/>
            </a:lvl1pPr>
            <a:lvl2pPr marL="1890019" indent="0" algn="ctr">
              <a:buNone/>
              <a:defRPr sz="8268"/>
            </a:lvl2pPr>
            <a:lvl3pPr marL="3780038" indent="0" algn="ctr">
              <a:buNone/>
              <a:defRPr sz="7441"/>
            </a:lvl3pPr>
            <a:lvl4pPr marL="5670057" indent="0" algn="ctr">
              <a:buNone/>
              <a:defRPr sz="6614"/>
            </a:lvl4pPr>
            <a:lvl5pPr marL="7560076" indent="0" algn="ctr">
              <a:buNone/>
              <a:defRPr sz="6614"/>
            </a:lvl5pPr>
            <a:lvl6pPr marL="9450095" indent="0" algn="ctr">
              <a:buNone/>
              <a:defRPr sz="6614"/>
            </a:lvl6pPr>
            <a:lvl7pPr marL="11340114" indent="0" algn="ctr">
              <a:buNone/>
              <a:defRPr sz="6614"/>
            </a:lvl7pPr>
            <a:lvl8pPr marL="13230134" indent="0" algn="ctr">
              <a:buNone/>
              <a:defRPr sz="6614"/>
            </a:lvl8pPr>
            <a:lvl9pPr marL="15120153" indent="0" algn="ctr">
              <a:buNone/>
              <a:defRPr sz="6614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222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069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8747" y="7628917"/>
            <a:ext cx="43469957" cy="12729018"/>
          </a:xfrm>
        </p:spPr>
        <p:txBody>
          <a:bodyPr anchor="b"/>
          <a:lstStyle>
            <a:lvl1pPr>
              <a:defRPr sz="24803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8747" y="20478356"/>
            <a:ext cx="43469957" cy="6693890"/>
          </a:xfrm>
        </p:spPr>
        <p:txBody>
          <a:bodyPr/>
          <a:lstStyle>
            <a:lvl1pPr marL="0" indent="0">
              <a:buNone/>
              <a:defRPr sz="9921">
                <a:solidFill>
                  <a:schemeClr val="tx1">
                    <a:tint val="82000"/>
                  </a:schemeClr>
                </a:solidFill>
              </a:defRPr>
            </a:lvl1pPr>
            <a:lvl2pPr marL="1890019" indent="0">
              <a:buNone/>
              <a:defRPr sz="8268">
                <a:solidFill>
                  <a:schemeClr val="tx1">
                    <a:tint val="82000"/>
                  </a:schemeClr>
                </a:solidFill>
              </a:defRPr>
            </a:lvl2pPr>
            <a:lvl3pPr marL="3780038" indent="0">
              <a:buNone/>
              <a:defRPr sz="7441">
                <a:solidFill>
                  <a:schemeClr val="tx1">
                    <a:tint val="82000"/>
                  </a:schemeClr>
                </a:solidFill>
              </a:defRPr>
            </a:lvl3pPr>
            <a:lvl4pPr marL="5670057" indent="0">
              <a:buNone/>
              <a:defRPr sz="6614">
                <a:solidFill>
                  <a:schemeClr val="tx1">
                    <a:tint val="82000"/>
                  </a:schemeClr>
                </a:solidFill>
              </a:defRPr>
            </a:lvl4pPr>
            <a:lvl5pPr marL="7560076" indent="0">
              <a:buNone/>
              <a:defRPr sz="6614">
                <a:solidFill>
                  <a:schemeClr val="tx1">
                    <a:tint val="82000"/>
                  </a:schemeClr>
                </a:solidFill>
              </a:defRPr>
            </a:lvl5pPr>
            <a:lvl6pPr marL="9450095" indent="0">
              <a:buNone/>
              <a:defRPr sz="6614">
                <a:solidFill>
                  <a:schemeClr val="tx1">
                    <a:tint val="82000"/>
                  </a:schemeClr>
                </a:solidFill>
              </a:defRPr>
            </a:lvl6pPr>
            <a:lvl7pPr marL="11340114" indent="0">
              <a:buNone/>
              <a:defRPr sz="6614">
                <a:solidFill>
                  <a:schemeClr val="tx1">
                    <a:tint val="82000"/>
                  </a:schemeClr>
                </a:solidFill>
              </a:defRPr>
            </a:lvl7pPr>
            <a:lvl8pPr marL="13230134" indent="0">
              <a:buNone/>
              <a:defRPr sz="6614">
                <a:solidFill>
                  <a:schemeClr val="tx1">
                    <a:tint val="82000"/>
                  </a:schemeClr>
                </a:solidFill>
              </a:defRPr>
            </a:lvl8pPr>
            <a:lvl9pPr marL="15120153" indent="0">
              <a:buNone/>
              <a:defRPr sz="661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403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64996" y="8146007"/>
            <a:ext cx="21419979" cy="19415831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14975" y="8146007"/>
            <a:ext cx="21419979" cy="19415831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99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1" y="1629204"/>
            <a:ext cx="43469957" cy="5914711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1563" y="7501412"/>
            <a:ext cx="21321539" cy="3676326"/>
          </a:xfrm>
        </p:spPr>
        <p:txBody>
          <a:bodyPr anchor="b"/>
          <a:lstStyle>
            <a:lvl1pPr marL="0" indent="0">
              <a:buNone/>
              <a:defRPr sz="9921" b="1"/>
            </a:lvl1pPr>
            <a:lvl2pPr marL="1890019" indent="0">
              <a:buNone/>
              <a:defRPr sz="8268" b="1"/>
            </a:lvl2pPr>
            <a:lvl3pPr marL="3780038" indent="0">
              <a:buNone/>
              <a:defRPr sz="7441" b="1"/>
            </a:lvl3pPr>
            <a:lvl4pPr marL="5670057" indent="0">
              <a:buNone/>
              <a:defRPr sz="6614" b="1"/>
            </a:lvl4pPr>
            <a:lvl5pPr marL="7560076" indent="0">
              <a:buNone/>
              <a:defRPr sz="6614" b="1"/>
            </a:lvl5pPr>
            <a:lvl6pPr marL="9450095" indent="0">
              <a:buNone/>
              <a:defRPr sz="6614" b="1"/>
            </a:lvl6pPr>
            <a:lvl7pPr marL="11340114" indent="0">
              <a:buNone/>
              <a:defRPr sz="6614" b="1"/>
            </a:lvl7pPr>
            <a:lvl8pPr marL="13230134" indent="0">
              <a:buNone/>
              <a:defRPr sz="6614" b="1"/>
            </a:lvl8pPr>
            <a:lvl9pPr marL="15120153" indent="0">
              <a:buNone/>
              <a:defRPr sz="6614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563" y="11177737"/>
            <a:ext cx="21321539" cy="1644076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14975" y="7501412"/>
            <a:ext cx="21426543" cy="3676326"/>
          </a:xfrm>
        </p:spPr>
        <p:txBody>
          <a:bodyPr anchor="b"/>
          <a:lstStyle>
            <a:lvl1pPr marL="0" indent="0">
              <a:buNone/>
              <a:defRPr sz="9921" b="1"/>
            </a:lvl1pPr>
            <a:lvl2pPr marL="1890019" indent="0">
              <a:buNone/>
              <a:defRPr sz="8268" b="1"/>
            </a:lvl2pPr>
            <a:lvl3pPr marL="3780038" indent="0">
              <a:buNone/>
              <a:defRPr sz="7441" b="1"/>
            </a:lvl3pPr>
            <a:lvl4pPr marL="5670057" indent="0">
              <a:buNone/>
              <a:defRPr sz="6614" b="1"/>
            </a:lvl4pPr>
            <a:lvl5pPr marL="7560076" indent="0">
              <a:buNone/>
              <a:defRPr sz="6614" b="1"/>
            </a:lvl5pPr>
            <a:lvl6pPr marL="9450095" indent="0">
              <a:buNone/>
              <a:defRPr sz="6614" b="1"/>
            </a:lvl6pPr>
            <a:lvl7pPr marL="11340114" indent="0">
              <a:buNone/>
              <a:defRPr sz="6614" b="1"/>
            </a:lvl7pPr>
            <a:lvl8pPr marL="13230134" indent="0">
              <a:buNone/>
              <a:defRPr sz="6614" b="1"/>
            </a:lvl8pPr>
            <a:lvl9pPr marL="15120153" indent="0">
              <a:buNone/>
              <a:defRPr sz="6614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514975" y="11177737"/>
            <a:ext cx="21426543" cy="1644076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332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스크린샷, 폰트, 블랙, 디자인이(가) 표시된 사진&#10;&#10;자동 생성된 설명">
            <a:extLst>
              <a:ext uri="{FF2B5EF4-FFF2-40B4-BE49-F238E27FC236}">
                <a16:creationId xmlns:a16="http://schemas.microsoft.com/office/drawing/2014/main" id="{D35C4063-71F3-9B1A-607E-954AED2D177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31" r="8154" b="62659"/>
          <a:stretch/>
        </p:blipFill>
        <p:spPr>
          <a:xfrm>
            <a:off x="1056297" y="29575866"/>
            <a:ext cx="13883457" cy="753575"/>
          </a:xfrm>
          <a:prstGeom prst="rect">
            <a:avLst/>
          </a:prstGeom>
        </p:spPr>
      </p:pic>
      <p:sp>
        <p:nvSpPr>
          <p:cNvPr id="4" name="Rectangle 36">
            <a:extLst>
              <a:ext uri="{FF2B5EF4-FFF2-40B4-BE49-F238E27FC236}">
                <a16:creationId xmlns:a16="http://schemas.microsoft.com/office/drawing/2014/main" id="{E4622F43-534D-6B91-20B5-25563A8732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0572" y="30458982"/>
            <a:ext cx="50399950" cy="141668"/>
          </a:xfrm>
          <a:prstGeom prst="rect">
            <a:avLst/>
          </a:prstGeom>
          <a:solidFill>
            <a:srgbClr val="83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id="{C5E8A6E4-6601-4217-906B-41F10F0A0D8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" y="3747908"/>
            <a:ext cx="50421091" cy="141668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BC0661B3-0A53-727E-490F-9EF9372B3BC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1141" y="2"/>
            <a:ext cx="50421091" cy="141668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23" name="Rectangle 36">
            <a:extLst>
              <a:ext uri="{FF2B5EF4-FFF2-40B4-BE49-F238E27FC236}">
                <a16:creationId xmlns:a16="http://schemas.microsoft.com/office/drawing/2014/main" id="{5DF97A28-2151-7700-76ED-E5E7CCB56B5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1144" y="168798"/>
            <a:ext cx="50399950" cy="3579109"/>
          </a:xfrm>
          <a:prstGeom prst="rect">
            <a:avLst/>
          </a:prstGeom>
          <a:gradFill>
            <a:gsLst>
              <a:gs pos="0">
                <a:srgbClr val="920000"/>
              </a:gs>
              <a:gs pos="100000">
                <a:srgbClr val="6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85364" tIns="42680" rIns="85364" bIns="42680" anchor="ctr"/>
          <a:lstStyle/>
          <a:p>
            <a:pPr>
              <a:defRPr/>
            </a:pPr>
            <a:endParaRPr lang="en-US" sz="8381" dirty="0"/>
          </a:p>
        </p:txBody>
      </p:sp>
      <p:sp>
        <p:nvSpPr>
          <p:cNvPr id="6" name="Rectangle 33">
            <a:extLst>
              <a:ext uri="{FF2B5EF4-FFF2-40B4-BE49-F238E27FC236}">
                <a16:creationId xmlns:a16="http://schemas.microsoft.com/office/drawing/2014/main" id="{5A86B470-D0CF-A1E7-F0BD-6AC63D281E0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19221" y="4480078"/>
            <a:ext cx="23790860" cy="24854364"/>
          </a:xfrm>
          <a:prstGeom prst="roundRect">
            <a:avLst>
              <a:gd name="adj" fmla="val 3215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7" name="Rectangle 33">
            <a:extLst>
              <a:ext uri="{FF2B5EF4-FFF2-40B4-BE49-F238E27FC236}">
                <a16:creationId xmlns:a16="http://schemas.microsoft.com/office/drawing/2014/main" id="{A89E6E5E-2919-0D14-C938-C84ED4FACE0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5789869" y="4469697"/>
            <a:ext cx="23790860" cy="23939703"/>
          </a:xfrm>
          <a:prstGeom prst="roundRect">
            <a:avLst>
              <a:gd name="adj" fmla="val 3215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CD87B4EA-2682-60E3-D58C-ED7F7E2F9EB7}"/>
              </a:ext>
            </a:extLst>
          </p:cNvPr>
          <p:cNvSpPr txBox="1"/>
          <p:nvPr userDrawn="1"/>
        </p:nvSpPr>
        <p:spPr>
          <a:xfrm>
            <a:off x="36921460" y="28745291"/>
            <a:ext cx="12659273" cy="697114"/>
          </a:xfrm>
          <a:prstGeom prst="rect">
            <a:avLst/>
          </a:prstGeom>
          <a:solidFill>
            <a:srgbClr val="F0737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3930" dirty="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50" charset="-128"/>
                <a:cs typeface="Arial" panose="020B0604020202020204" pitchFamily="34" charset="0"/>
              </a:rPr>
              <a:t>Disclosure of Conflict of Interest</a:t>
            </a:r>
            <a:endParaRPr kumimoji="1" lang="ja-JP" altLang="en-US" sz="3930" dirty="0">
              <a:solidFill>
                <a:schemeClr val="bg1"/>
              </a:solidFill>
              <a:latin typeface="Arial" panose="020B0604020202020204" pitchFamily="34" charset="0"/>
              <a:ea typeface="Arial Unicode MS" panose="020B0604020202020204" pitchFamily="50" charset="-128"/>
              <a:cs typeface="Arial" panose="020B0604020202020204" pitchFamily="34" charset="0"/>
            </a:endParaRPr>
          </a:p>
        </p:txBody>
      </p:sp>
      <p:sp>
        <p:nvSpPr>
          <p:cNvPr id="5" name="텍스트 개체 틀 6">
            <a:extLst>
              <a:ext uri="{FF2B5EF4-FFF2-40B4-BE49-F238E27FC236}">
                <a16:creationId xmlns:a16="http://schemas.microsoft.com/office/drawing/2014/main" id="{5DE314EF-C268-3BB3-B707-D689D087DCCD}"/>
              </a:ext>
            </a:extLst>
          </p:cNvPr>
          <p:cNvSpPr txBox="1">
            <a:spLocks/>
          </p:cNvSpPr>
          <p:nvPr userDrawn="1"/>
        </p:nvSpPr>
        <p:spPr>
          <a:xfrm>
            <a:off x="28925956" y="29783726"/>
            <a:ext cx="20795628" cy="752555"/>
          </a:xfrm>
          <a:prstGeom prst="rect">
            <a:avLst/>
          </a:prstGeom>
        </p:spPr>
        <p:txBody>
          <a:bodyPr/>
          <a:lstStyle>
            <a:lvl1pPr marL="0" indent="0" algn="l" defTabSz="5061208" rtl="0" eaLnBrk="1" latinLnBrk="0" hangingPunct="1">
              <a:spcBef>
                <a:spcPct val="20000"/>
              </a:spcBef>
              <a:buFont typeface="Arial" pitchFamily="34" charset="0"/>
              <a:buNone/>
              <a:defRPr sz="416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112231" indent="-1581626" algn="l" defTabSz="506120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326510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8857114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387716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3918321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1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448921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1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979527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1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510131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1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3930">
                <a:solidFill>
                  <a:srgbClr val="002060"/>
                </a:solidFill>
                <a:ea typeface="ＭＳ Ｐゴシック" panose="020B0600070205080204" pitchFamily="34" charset="-128"/>
              </a:rPr>
              <a:t>The authors declare no potential conflicts of interest</a:t>
            </a:r>
            <a:endParaRPr lang="ko-KR" altLang="en-US" sz="3929"/>
          </a:p>
        </p:txBody>
      </p:sp>
    </p:spTree>
    <p:extLst>
      <p:ext uri="{BB962C8B-B14F-4D97-AF65-F5344CB8AC3E}">
        <p14:creationId xmlns:p14="http://schemas.microsoft.com/office/powerpoint/2010/main" val="3739047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4780441" rtl="0" eaLnBrk="1" latinLnBrk="0" hangingPunct="1">
        <a:spcBef>
          <a:spcPct val="0"/>
        </a:spcBef>
        <a:buNone/>
        <a:defRPr sz="9454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792666" indent="-1792666" algn="l" defTabSz="4780441" rtl="0" eaLnBrk="1" latinLnBrk="0" hangingPunct="1">
        <a:spcBef>
          <a:spcPct val="20000"/>
        </a:spcBef>
        <a:buFont typeface="Arial" pitchFamily="34" charset="0"/>
        <a:buChar char="•"/>
        <a:defRPr sz="16792" kern="1200">
          <a:solidFill>
            <a:schemeClr val="tx1"/>
          </a:solidFill>
          <a:latin typeface="+mn-lt"/>
          <a:ea typeface="+mn-ea"/>
          <a:cs typeface="+mn-cs"/>
        </a:defRPr>
      </a:lvl1pPr>
      <a:lvl2pPr marL="3884107" indent="-1493886" algn="l" defTabSz="4780441" rtl="0" eaLnBrk="1" latinLnBrk="0" hangingPunct="1">
        <a:spcBef>
          <a:spcPct val="20000"/>
        </a:spcBef>
        <a:buFont typeface="Arial" pitchFamily="34" charset="0"/>
        <a:buChar char="–"/>
        <a:defRPr sz="14792" kern="1200">
          <a:solidFill>
            <a:schemeClr val="tx1"/>
          </a:solidFill>
          <a:latin typeface="+mn-lt"/>
          <a:ea typeface="+mn-ea"/>
          <a:cs typeface="+mn-cs"/>
        </a:defRPr>
      </a:lvl2pPr>
      <a:lvl3pPr marL="5975551" indent="-1195111" algn="l" defTabSz="4780441" rtl="0" eaLnBrk="1" latinLnBrk="0" hangingPunct="1">
        <a:spcBef>
          <a:spcPct val="20000"/>
        </a:spcBef>
        <a:buFont typeface="Arial" pitchFamily="34" charset="0"/>
        <a:buChar char="•"/>
        <a:defRPr sz="12568" kern="1200">
          <a:solidFill>
            <a:schemeClr val="tx1"/>
          </a:solidFill>
          <a:latin typeface="+mn-lt"/>
          <a:ea typeface="+mn-ea"/>
          <a:cs typeface="+mn-cs"/>
        </a:defRPr>
      </a:lvl3pPr>
      <a:lvl4pPr marL="8365771" indent="-1195111" algn="l" defTabSz="4780441" rtl="0" eaLnBrk="1" latinLnBrk="0" hangingPunct="1">
        <a:spcBef>
          <a:spcPct val="20000"/>
        </a:spcBef>
        <a:buFont typeface="Arial" pitchFamily="34" charset="0"/>
        <a:buChar char="–"/>
        <a:defRPr sz="10564" kern="1200">
          <a:solidFill>
            <a:schemeClr val="tx1"/>
          </a:solidFill>
          <a:latin typeface="+mn-lt"/>
          <a:ea typeface="+mn-ea"/>
          <a:cs typeface="+mn-cs"/>
        </a:defRPr>
      </a:lvl4pPr>
      <a:lvl5pPr marL="10755989" indent="-1195111" algn="l" defTabSz="4780441" rtl="0" eaLnBrk="1" latinLnBrk="0" hangingPunct="1">
        <a:spcBef>
          <a:spcPct val="20000"/>
        </a:spcBef>
        <a:buFont typeface="Arial" pitchFamily="34" charset="0"/>
        <a:buChar char="»"/>
        <a:defRPr sz="10564" kern="1200">
          <a:solidFill>
            <a:schemeClr val="tx1"/>
          </a:solidFill>
          <a:latin typeface="+mn-lt"/>
          <a:ea typeface="+mn-ea"/>
          <a:cs typeface="+mn-cs"/>
        </a:defRPr>
      </a:lvl5pPr>
      <a:lvl6pPr marL="13146210" indent="-1195111" algn="l" defTabSz="4780441" rtl="0" eaLnBrk="1" latinLnBrk="0" hangingPunct="1">
        <a:spcBef>
          <a:spcPct val="20000"/>
        </a:spcBef>
        <a:buFont typeface="Arial" pitchFamily="34" charset="0"/>
        <a:buChar char="•"/>
        <a:defRPr sz="10564" kern="1200">
          <a:solidFill>
            <a:schemeClr val="tx1"/>
          </a:solidFill>
          <a:latin typeface="+mn-lt"/>
          <a:ea typeface="+mn-ea"/>
          <a:cs typeface="+mn-cs"/>
        </a:defRPr>
      </a:lvl6pPr>
      <a:lvl7pPr marL="15536428" indent="-1195111" algn="l" defTabSz="4780441" rtl="0" eaLnBrk="1" latinLnBrk="0" hangingPunct="1">
        <a:spcBef>
          <a:spcPct val="20000"/>
        </a:spcBef>
        <a:buFont typeface="Arial" pitchFamily="34" charset="0"/>
        <a:buChar char="•"/>
        <a:defRPr sz="10564" kern="1200">
          <a:solidFill>
            <a:schemeClr val="tx1"/>
          </a:solidFill>
          <a:latin typeface="+mn-lt"/>
          <a:ea typeface="+mn-ea"/>
          <a:cs typeface="+mn-cs"/>
        </a:defRPr>
      </a:lvl7pPr>
      <a:lvl8pPr marL="17926649" indent="-1195111" algn="l" defTabSz="4780441" rtl="0" eaLnBrk="1" latinLnBrk="0" hangingPunct="1">
        <a:spcBef>
          <a:spcPct val="20000"/>
        </a:spcBef>
        <a:buFont typeface="Arial" pitchFamily="34" charset="0"/>
        <a:buChar char="•"/>
        <a:defRPr sz="10564" kern="1200">
          <a:solidFill>
            <a:schemeClr val="tx1"/>
          </a:solidFill>
          <a:latin typeface="+mn-lt"/>
          <a:ea typeface="+mn-ea"/>
          <a:cs typeface="+mn-cs"/>
        </a:defRPr>
      </a:lvl8pPr>
      <a:lvl9pPr marL="20316868" indent="-1195111" algn="l" defTabSz="4780441" rtl="0" eaLnBrk="1" latinLnBrk="0" hangingPunct="1">
        <a:spcBef>
          <a:spcPct val="20000"/>
        </a:spcBef>
        <a:buFont typeface="Arial" pitchFamily="34" charset="0"/>
        <a:buChar char="•"/>
        <a:defRPr sz="1056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780441" rtl="0" eaLnBrk="1" latinLnBrk="0" hangingPunct="1">
        <a:defRPr sz="9454" kern="1200">
          <a:solidFill>
            <a:schemeClr val="tx1"/>
          </a:solidFill>
          <a:latin typeface="+mn-lt"/>
          <a:ea typeface="+mn-ea"/>
          <a:cs typeface="+mn-cs"/>
        </a:defRPr>
      </a:lvl1pPr>
      <a:lvl2pPr marL="2390222" algn="l" defTabSz="4780441" rtl="0" eaLnBrk="1" latinLnBrk="0" hangingPunct="1">
        <a:defRPr sz="9454" kern="1200">
          <a:solidFill>
            <a:schemeClr val="tx1"/>
          </a:solidFill>
          <a:latin typeface="+mn-lt"/>
          <a:ea typeface="+mn-ea"/>
          <a:cs typeface="+mn-cs"/>
        </a:defRPr>
      </a:lvl2pPr>
      <a:lvl3pPr marL="4780441" algn="l" defTabSz="4780441" rtl="0" eaLnBrk="1" latinLnBrk="0" hangingPunct="1">
        <a:defRPr sz="9454" kern="1200">
          <a:solidFill>
            <a:schemeClr val="tx1"/>
          </a:solidFill>
          <a:latin typeface="+mn-lt"/>
          <a:ea typeface="+mn-ea"/>
          <a:cs typeface="+mn-cs"/>
        </a:defRPr>
      </a:lvl3pPr>
      <a:lvl4pPr marL="7170659" algn="l" defTabSz="4780441" rtl="0" eaLnBrk="1" latinLnBrk="0" hangingPunct="1">
        <a:defRPr sz="9454" kern="1200">
          <a:solidFill>
            <a:schemeClr val="tx1"/>
          </a:solidFill>
          <a:latin typeface="+mn-lt"/>
          <a:ea typeface="+mn-ea"/>
          <a:cs typeface="+mn-cs"/>
        </a:defRPr>
      </a:lvl4pPr>
      <a:lvl5pPr marL="9560877" algn="l" defTabSz="4780441" rtl="0" eaLnBrk="1" latinLnBrk="0" hangingPunct="1">
        <a:defRPr sz="9454" kern="1200">
          <a:solidFill>
            <a:schemeClr val="tx1"/>
          </a:solidFill>
          <a:latin typeface="+mn-lt"/>
          <a:ea typeface="+mn-ea"/>
          <a:cs typeface="+mn-cs"/>
        </a:defRPr>
      </a:lvl5pPr>
      <a:lvl6pPr marL="11951099" algn="l" defTabSz="4780441" rtl="0" eaLnBrk="1" latinLnBrk="0" hangingPunct="1">
        <a:defRPr sz="9454" kern="1200">
          <a:solidFill>
            <a:schemeClr val="tx1"/>
          </a:solidFill>
          <a:latin typeface="+mn-lt"/>
          <a:ea typeface="+mn-ea"/>
          <a:cs typeface="+mn-cs"/>
        </a:defRPr>
      </a:lvl6pPr>
      <a:lvl7pPr marL="14341322" algn="l" defTabSz="4780441" rtl="0" eaLnBrk="1" latinLnBrk="0" hangingPunct="1">
        <a:defRPr sz="9454" kern="1200">
          <a:solidFill>
            <a:schemeClr val="tx1"/>
          </a:solidFill>
          <a:latin typeface="+mn-lt"/>
          <a:ea typeface="+mn-ea"/>
          <a:cs typeface="+mn-cs"/>
        </a:defRPr>
      </a:lvl7pPr>
      <a:lvl8pPr marL="16731540" algn="l" defTabSz="4780441" rtl="0" eaLnBrk="1" latinLnBrk="0" hangingPunct="1">
        <a:defRPr sz="9454" kern="1200">
          <a:solidFill>
            <a:schemeClr val="tx1"/>
          </a:solidFill>
          <a:latin typeface="+mn-lt"/>
          <a:ea typeface="+mn-ea"/>
          <a:cs typeface="+mn-cs"/>
        </a:defRPr>
      </a:lvl8pPr>
      <a:lvl9pPr marL="19121760" algn="l" defTabSz="4780441" rtl="0" eaLnBrk="1" latinLnBrk="0" hangingPunct="1">
        <a:defRPr sz="945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637" userDrawn="1">
          <p15:clr>
            <a:srgbClr val="F26B43"/>
          </p15:clr>
        </p15:guide>
        <p15:guide id="2" pos="1587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DE9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9" y="3747908"/>
            <a:ext cx="50421091" cy="141668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42" name="Rectangle 9"/>
          <p:cNvSpPr>
            <a:spLocks noChangeArrowheads="1"/>
          </p:cNvSpPr>
          <p:nvPr userDrawn="1"/>
        </p:nvSpPr>
        <p:spPr bwMode="auto">
          <a:xfrm>
            <a:off x="-21141" y="2"/>
            <a:ext cx="50421091" cy="141668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pic>
        <p:nvPicPr>
          <p:cNvPr id="2" name="그림 1" descr="스크린샷, 폰트, 블랙, 디자인이(가) 표시된 사진&#10;&#10;자동 생성된 설명">
            <a:extLst>
              <a:ext uri="{FF2B5EF4-FFF2-40B4-BE49-F238E27FC236}">
                <a16:creationId xmlns:a16="http://schemas.microsoft.com/office/drawing/2014/main" id="{D35C4063-71F3-9B1A-607E-954AED2D177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31" r="8154" b="62659"/>
          <a:stretch/>
        </p:blipFill>
        <p:spPr>
          <a:xfrm>
            <a:off x="35634885" y="29575866"/>
            <a:ext cx="13883457" cy="753575"/>
          </a:xfrm>
          <a:prstGeom prst="rect">
            <a:avLst/>
          </a:prstGeom>
        </p:spPr>
      </p:pic>
      <p:sp>
        <p:nvSpPr>
          <p:cNvPr id="6" name="Rectangle 33">
            <a:extLst>
              <a:ext uri="{FF2B5EF4-FFF2-40B4-BE49-F238E27FC236}">
                <a16:creationId xmlns:a16="http://schemas.microsoft.com/office/drawing/2014/main" id="{DADA0861-5DDE-04FA-FE7C-E5FF8FC04BB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68955" y="3993364"/>
            <a:ext cx="48462044" cy="25452963"/>
          </a:xfrm>
          <a:prstGeom prst="roundRect">
            <a:avLst>
              <a:gd name="adj" fmla="val 3215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85364" tIns="42680" rIns="85364" bIns="42680" anchor="ctr"/>
          <a:lstStyle/>
          <a:p>
            <a:pPr>
              <a:defRPr/>
            </a:pPr>
            <a:endParaRPr lang="en-US" sz="8381" dirty="0"/>
          </a:p>
        </p:txBody>
      </p:sp>
      <p:sp>
        <p:nvSpPr>
          <p:cNvPr id="18" name="Rectangle 36">
            <a:extLst>
              <a:ext uri="{FF2B5EF4-FFF2-40B4-BE49-F238E27FC236}">
                <a16:creationId xmlns:a16="http://schemas.microsoft.com/office/drawing/2014/main" id="{70922B26-40C5-72A6-0864-7D1E911BAA7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0572" y="30458982"/>
            <a:ext cx="50399950" cy="141668"/>
          </a:xfrm>
          <a:prstGeom prst="rect">
            <a:avLst/>
          </a:prstGeom>
          <a:solidFill>
            <a:srgbClr val="83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19" name="Rectangle 9">
            <a:extLst>
              <a:ext uri="{FF2B5EF4-FFF2-40B4-BE49-F238E27FC236}">
                <a16:creationId xmlns:a16="http://schemas.microsoft.com/office/drawing/2014/main" id="{AC2C7CEE-E59F-208F-12B6-21A7C107030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" y="3747908"/>
            <a:ext cx="50421091" cy="141668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20" name="Rectangle 9">
            <a:extLst>
              <a:ext uri="{FF2B5EF4-FFF2-40B4-BE49-F238E27FC236}">
                <a16:creationId xmlns:a16="http://schemas.microsoft.com/office/drawing/2014/main" id="{1BF91C69-29C9-ECFF-F77F-927CD951C08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1141" y="2"/>
            <a:ext cx="50421091" cy="141668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21" name="Rectangle 36">
            <a:extLst>
              <a:ext uri="{FF2B5EF4-FFF2-40B4-BE49-F238E27FC236}">
                <a16:creationId xmlns:a16="http://schemas.microsoft.com/office/drawing/2014/main" id="{4E4E83D0-396E-350A-4AA2-52754E6F586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1144" y="168798"/>
            <a:ext cx="50399950" cy="3579109"/>
          </a:xfrm>
          <a:prstGeom prst="rect">
            <a:avLst/>
          </a:prstGeom>
          <a:gradFill>
            <a:gsLst>
              <a:gs pos="0">
                <a:srgbClr val="920000"/>
              </a:gs>
              <a:gs pos="100000">
                <a:srgbClr val="6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85364" tIns="42680" rIns="85364" bIns="42680" anchor="ctr"/>
          <a:lstStyle/>
          <a:p>
            <a:pPr>
              <a:defRPr/>
            </a:pPr>
            <a:endParaRPr lang="en-US" sz="8381" dirty="0"/>
          </a:p>
        </p:txBody>
      </p:sp>
    </p:spTree>
    <p:extLst>
      <p:ext uri="{BB962C8B-B14F-4D97-AF65-F5344CB8AC3E}">
        <p14:creationId xmlns:p14="http://schemas.microsoft.com/office/powerpoint/2010/main" val="73207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txStyles>
    <p:titleStyle>
      <a:lvl1pPr algn="ctr" defTabSz="4780441" rtl="0" eaLnBrk="1" latinLnBrk="0" hangingPunct="1">
        <a:spcBef>
          <a:spcPct val="0"/>
        </a:spcBef>
        <a:buNone/>
        <a:defRPr sz="9454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792666" indent="-1792666" algn="l" defTabSz="4780441" rtl="0" eaLnBrk="1" latinLnBrk="0" hangingPunct="1">
        <a:spcBef>
          <a:spcPct val="20000"/>
        </a:spcBef>
        <a:buFont typeface="Arial" pitchFamily="34" charset="0"/>
        <a:buChar char="•"/>
        <a:defRPr sz="16792" kern="1200">
          <a:solidFill>
            <a:schemeClr val="tx1"/>
          </a:solidFill>
          <a:latin typeface="+mn-lt"/>
          <a:ea typeface="+mn-ea"/>
          <a:cs typeface="+mn-cs"/>
        </a:defRPr>
      </a:lvl1pPr>
      <a:lvl2pPr marL="3884107" indent="-1493886" algn="l" defTabSz="4780441" rtl="0" eaLnBrk="1" latinLnBrk="0" hangingPunct="1">
        <a:spcBef>
          <a:spcPct val="20000"/>
        </a:spcBef>
        <a:buFont typeface="Arial" pitchFamily="34" charset="0"/>
        <a:buChar char="–"/>
        <a:defRPr sz="14792" kern="1200">
          <a:solidFill>
            <a:schemeClr val="tx1"/>
          </a:solidFill>
          <a:latin typeface="+mn-lt"/>
          <a:ea typeface="+mn-ea"/>
          <a:cs typeface="+mn-cs"/>
        </a:defRPr>
      </a:lvl2pPr>
      <a:lvl3pPr marL="5975551" indent="-1195111" algn="l" defTabSz="4780441" rtl="0" eaLnBrk="1" latinLnBrk="0" hangingPunct="1">
        <a:spcBef>
          <a:spcPct val="20000"/>
        </a:spcBef>
        <a:buFont typeface="Arial" pitchFamily="34" charset="0"/>
        <a:buChar char="•"/>
        <a:defRPr sz="12568" kern="1200">
          <a:solidFill>
            <a:schemeClr val="tx1"/>
          </a:solidFill>
          <a:latin typeface="+mn-lt"/>
          <a:ea typeface="+mn-ea"/>
          <a:cs typeface="+mn-cs"/>
        </a:defRPr>
      </a:lvl3pPr>
      <a:lvl4pPr marL="8365771" indent="-1195111" algn="l" defTabSz="4780441" rtl="0" eaLnBrk="1" latinLnBrk="0" hangingPunct="1">
        <a:spcBef>
          <a:spcPct val="20000"/>
        </a:spcBef>
        <a:buFont typeface="Arial" pitchFamily="34" charset="0"/>
        <a:buChar char="–"/>
        <a:defRPr sz="10564" kern="1200">
          <a:solidFill>
            <a:schemeClr val="tx1"/>
          </a:solidFill>
          <a:latin typeface="+mn-lt"/>
          <a:ea typeface="+mn-ea"/>
          <a:cs typeface="+mn-cs"/>
        </a:defRPr>
      </a:lvl4pPr>
      <a:lvl5pPr marL="10755989" indent="-1195111" algn="l" defTabSz="4780441" rtl="0" eaLnBrk="1" latinLnBrk="0" hangingPunct="1">
        <a:spcBef>
          <a:spcPct val="20000"/>
        </a:spcBef>
        <a:buFont typeface="Arial" pitchFamily="34" charset="0"/>
        <a:buChar char="»"/>
        <a:defRPr sz="10564" kern="1200">
          <a:solidFill>
            <a:schemeClr val="tx1"/>
          </a:solidFill>
          <a:latin typeface="+mn-lt"/>
          <a:ea typeface="+mn-ea"/>
          <a:cs typeface="+mn-cs"/>
        </a:defRPr>
      </a:lvl5pPr>
      <a:lvl6pPr marL="13146210" indent="-1195111" algn="l" defTabSz="4780441" rtl="0" eaLnBrk="1" latinLnBrk="0" hangingPunct="1">
        <a:spcBef>
          <a:spcPct val="20000"/>
        </a:spcBef>
        <a:buFont typeface="Arial" pitchFamily="34" charset="0"/>
        <a:buChar char="•"/>
        <a:defRPr sz="10564" kern="1200">
          <a:solidFill>
            <a:schemeClr val="tx1"/>
          </a:solidFill>
          <a:latin typeface="+mn-lt"/>
          <a:ea typeface="+mn-ea"/>
          <a:cs typeface="+mn-cs"/>
        </a:defRPr>
      </a:lvl6pPr>
      <a:lvl7pPr marL="15536428" indent="-1195111" algn="l" defTabSz="4780441" rtl="0" eaLnBrk="1" latinLnBrk="0" hangingPunct="1">
        <a:spcBef>
          <a:spcPct val="20000"/>
        </a:spcBef>
        <a:buFont typeface="Arial" pitchFamily="34" charset="0"/>
        <a:buChar char="•"/>
        <a:defRPr sz="10564" kern="1200">
          <a:solidFill>
            <a:schemeClr val="tx1"/>
          </a:solidFill>
          <a:latin typeface="+mn-lt"/>
          <a:ea typeface="+mn-ea"/>
          <a:cs typeface="+mn-cs"/>
        </a:defRPr>
      </a:lvl7pPr>
      <a:lvl8pPr marL="17926649" indent="-1195111" algn="l" defTabSz="4780441" rtl="0" eaLnBrk="1" latinLnBrk="0" hangingPunct="1">
        <a:spcBef>
          <a:spcPct val="20000"/>
        </a:spcBef>
        <a:buFont typeface="Arial" pitchFamily="34" charset="0"/>
        <a:buChar char="•"/>
        <a:defRPr sz="10564" kern="1200">
          <a:solidFill>
            <a:schemeClr val="tx1"/>
          </a:solidFill>
          <a:latin typeface="+mn-lt"/>
          <a:ea typeface="+mn-ea"/>
          <a:cs typeface="+mn-cs"/>
        </a:defRPr>
      </a:lvl8pPr>
      <a:lvl9pPr marL="20316868" indent="-1195111" algn="l" defTabSz="4780441" rtl="0" eaLnBrk="1" latinLnBrk="0" hangingPunct="1">
        <a:spcBef>
          <a:spcPct val="20000"/>
        </a:spcBef>
        <a:buFont typeface="Arial" pitchFamily="34" charset="0"/>
        <a:buChar char="•"/>
        <a:defRPr sz="1056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780441" rtl="0" eaLnBrk="1" latinLnBrk="0" hangingPunct="1">
        <a:defRPr sz="9454" kern="1200">
          <a:solidFill>
            <a:schemeClr val="tx1"/>
          </a:solidFill>
          <a:latin typeface="+mn-lt"/>
          <a:ea typeface="+mn-ea"/>
          <a:cs typeface="+mn-cs"/>
        </a:defRPr>
      </a:lvl1pPr>
      <a:lvl2pPr marL="2390222" algn="l" defTabSz="4780441" rtl="0" eaLnBrk="1" latinLnBrk="0" hangingPunct="1">
        <a:defRPr sz="9454" kern="1200">
          <a:solidFill>
            <a:schemeClr val="tx1"/>
          </a:solidFill>
          <a:latin typeface="+mn-lt"/>
          <a:ea typeface="+mn-ea"/>
          <a:cs typeface="+mn-cs"/>
        </a:defRPr>
      </a:lvl2pPr>
      <a:lvl3pPr marL="4780441" algn="l" defTabSz="4780441" rtl="0" eaLnBrk="1" latinLnBrk="0" hangingPunct="1">
        <a:defRPr sz="9454" kern="1200">
          <a:solidFill>
            <a:schemeClr val="tx1"/>
          </a:solidFill>
          <a:latin typeface="+mn-lt"/>
          <a:ea typeface="+mn-ea"/>
          <a:cs typeface="+mn-cs"/>
        </a:defRPr>
      </a:lvl3pPr>
      <a:lvl4pPr marL="7170659" algn="l" defTabSz="4780441" rtl="0" eaLnBrk="1" latinLnBrk="0" hangingPunct="1">
        <a:defRPr sz="9454" kern="1200">
          <a:solidFill>
            <a:schemeClr val="tx1"/>
          </a:solidFill>
          <a:latin typeface="+mn-lt"/>
          <a:ea typeface="+mn-ea"/>
          <a:cs typeface="+mn-cs"/>
        </a:defRPr>
      </a:lvl4pPr>
      <a:lvl5pPr marL="9560877" algn="l" defTabSz="4780441" rtl="0" eaLnBrk="1" latinLnBrk="0" hangingPunct="1">
        <a:defRPr sz="9454" kern="1200">
          <a:solidFill>
            <a:schemeClr val="tx1"/>
          </a:solidFill>
          <a:latin typeface="+mn-lt"/>
          <a:ea typeface="+mn-ea"/>
          <a:cs typeface="+mn-cs"/>
        </a:defRPr>
      </a:lvl5pPr>
      <a:lvl6pPr marL="11951099" algn="l" defTabSz="4780441" rtl="0" eaLnBrk="1" latinLnBrk="0" hangingPunct="1">
        <a:defRPr sz="9454" kern="1200">
          <a:solidFill>
            <a:schemeClr val="tx1"/>
          </a:solidFill>
          <a:latin typeface="+mn-lt"/>
          <a:ea typeface="+mn-ea"/>
          <a:cs typeface="+mn-cs"/>
        </a:defRPr>
      </a:lvl6pPr>
      <a:lvl7pPr marL="14341322" algn="l" defTabSz="4780441" rtl="0" eaLnBrk="1" latinLnBrk="0" hangingPunct="1">
        <a:defRPr sz="9454" kern="1200">
          <a:solidFill>
            <a:schemeClr val="tx1"/>
          </a:solidFill>
          <a:latin typeface="+mn-lt"/>
          <a:ea typeface="+mn-ea"/>
          <a:cs typeface="+mn-cs"/>
        </a:defRPr>
      </a:lvl7pPr>
      <a:lvl8pPr marL="16731540" algn="l" defTabSz="4780441" rtl="0" eaLnBrk="1" latinLnBrk="0" hangingPunct="1">
        <a:defRPr sz="9454" kern="1200">
          <a:solidFill>
            <a:schemeClr val="tx1"/>
          </a:solidFill>
          <a:latin typeface="+mn-lt"/>
          <a:ea typeface="+mn-ea"/>
          <a:cs typeface="+mn-cs"/>
        </a:defRPr>
      </a:lvl8pPr>
      <a:lvl9pPr marL="19121760" algn="l" defTabSz="4780441" rtl="0" eaLnBrk="1" latinLnBrk="0" hangingPunct="1">
        <a:defRPr sz="945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637" userDrawn="1">
          <p15:clr>
            <a:srgbClr val="F26B43"/>
          </p15:clr>
        </p15:guide>
        <p15:guide id="2" pos="15874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스크린샷, 폰트, 블랙, 디자인이(가) 표시된 사진&#10;&#10;자동 생성된 설명">
            <a:extLst>
              <a:ext uri="{FF2B5EF4-FFF2-40B4-BE49-F238E27FC236}">
                <a16:creationId xmlns:a16="http://schemas.microsoft.com/office/drawing/2014/main" id="{EB2C8D46-95B1-4AE7-46FC-ED15098780D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31" b="62659"/>
          <a:stretch/>
        </p:blipFill>
        <p:spPr>
          <a:xfrm>
            <a:off x="1307318" y="29457813"/>
            <a:ext cx="16368471" cy="816013"/>
          </a:xfrm>
          <a:prstGeom prst="rect">
            <a:avLst/>
          </a:prstGeom>
        </p:spPr>
      </p:pic>
      <p:sp>
        <p:nvSpPr>
          <p:cNvPr id="3" name="Rectangle 9">
            <a:extLst>
              <a:ext uri="{FF2B5EF4-FFF2-40B4-BE49-F238E27FC236}">
                <a16:creationId xmlns:a16="http://schemas.microsoft.com/office/drawing/2014/main" id="{7DDFE8B8-24D1-05E3-D1D8-A5398EDA075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" y="4093346"/>
            <a:ext cx="50421091" cy="141668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08043EFD-3159-E9E9-02F8-0AB53F66F7B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1141" y="2"/>
            <a:ext cx="50421091" cy="141668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5" name="Rectangle 36">
            <a:extLst>
              <a:ext uri="{FF2B5EF4-FFF2-40B4-BE49-F238E27FC236}">
                <a16:creationId xmlns:a16="http://schemas.microsoft.com/office/drawing/2014/main" id="{3B926ED1-D015-B267-BB2B-13CB030D275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" y="30458983"/>
            <a:ext cx="50399950" cy="141668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6" name="Rectangle 36">
            <a:extLst>
              <a:ext uri="{FF2B5EF4-FFF2-40B4-BE49-F238E27FC236}">
                <a16:creationId xmlns:a16="http://schemas.microsoft.com/office/drawing/2014/main" id="{01553BF1-015B-13F3-F599-3F2047D836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1141" y="141670"/>
            <a:ext cx="50399950" cy="450727"/>
          </a:xfrm>
          <a:prstGeom prst="rect">
            <a:avLst/>
          </a:prstGeom>
          <a:gradFill>
            <a:gsLst>
              <a:gs pos="0">
                <a:srgbClr val="920000"/>
              </a:gs>
              <a:gs pos="100000">
                <a:srgbClr val="6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85364" tIns="42680" rIns="85364" bIns="42680" anchor="ctr"/>
          <a:lstStyle/>
          <a:p>
            <a:pPr lvl="0"/>
            <a:endParaRPr lang="en-US" sz="8381" dirty="0"/>
          </a:p>
        </p:txBody>
      </p:sp>
      <p:sp>
        <p:nvSpPr>
          <p:cNvPr id="2" name="Rectangle 33">
            <a:extLst>
              <a:ext uri="{FF2B5EF4-FFF2-40B4-BE49-F238E27FC236}">
                <a16:creationId xmlns:a16="http://schemas.microsoft.com/office/drawing/2014/main" id="{AEFAE18D-E816-C1EE-ADBC-120F46F5C3A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19221" y="4480078"/>
            <a:ext cx="23790860" cy="24854364"/>
          </a:xfrm>
          <a:prstGeom prst="roundRect">
            <a:avLst>
              <a:gd name="adj" fmla="val 3215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7" name="Rectangle 33">
            <a:extLst>
              <a:ext uri="{FF2B5EF4-FFF2-40B4-BE49-F238E27FC236}">
                <a16:creationId xmlns:a16="http://schemas.microsoft.com/office/drawing/2014/main" id="{2135070E-5AC2-B49D-F578-074B013B53B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5789869" y="4469697"/>
            <a:ext cx="23790860" cy="23939703"/>
          </a:xfrm>
          <a:prstGeom prst="roundRect">
            <a:avLst>
              <a:gd name="adj" fmla="val 3215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8" name="テキスト ボックス 4">
            <a:extLst>
              <a:ext uri="{FF2B5EF4-FFF2-40B4-BE49-F238E27FC236}">
                <a16:creationId xmlns:a16="http://schemas.microsoft.com/office/drawing/2014/main" id="{13CED0BF-5FEC-8C33-4025-3E9FEA776417}"/>
              </a:ext>
            </a:extLst>
          </p:cNvPr>
          <p:cNvSpPr txBox="1"/>
          <p:nvPr userDrawn="1"/>
        </p:nvSpPr>
        <p:spPr>
          <a:xfrm>
            <a:off x="36921460" y="28745291"/>
            <a:ext cx="12659273" cy="697114"/>
          </a:xfrm>
          <a:prstGeom prst="rect">
            <a:avLst/>
          </a:prstGeom>
          <a:solidFill>
            <a:srgbClr val="F0737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3930" dirty="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50" charset="-128"/>
                <a:cs typeface="Arial" panose="020B0604020202020204" pitchFamily="34" charset="0"/>
              </a:rPr>
              <a:t>Disclosure of Conflict of Interest</a:t>
            </a:r>
            <a:endParaRPr kumimoji="1" lang="ja-JP" altLang="en-US" sz="3930" dirty="0">
              <a:solidFill>
                <a:schemeClr val="bg1"/>
              </a:solidFill>
              <a:latin typeface="Arial" panose="020B0604020202020204" pitchFamily="34" charset="0"/>
              <a:ea typeface="Arial Unicode MS" panose="020B0604020202020204" pitchFamily="50" charset="-128"/>
              <a:cs typeface="Arial" panose="020B0604020202020204" pitchFamily="34" charset="0"/>
            </a:endParaRPr>
          </a:p>
        </p:txBody>
      </p:sp>
      <p:sp>
        <p:nvSpPr>
          <p:cNvPr id="9" name="텍스트 개체 틀 6">
            <a:extLst>
              <a:ext uri="{FF2B5EF4-FFF2-40B4-BE49-F238E27FC236}">
                <a16:creationId xmlns:a16="http://schemas.microsoft.com/office/drawing/2014/main" id="{F4DCD1E5-614A-A4AE-2BC0-20BFDC2659B8}"/>
              </a:ext>
            </a:extLst>
          </p:cNvPr>
          <p:cNvSpPr txBox="1">
            <a:spLocks/>
          </p:cNvSpPr>
          <p:nvPr userDrawn="1"/>
        </p:nvSpPr>
        <p:spPr>
          <a:xfrm>
            <a:off x="28925956" y="29783726"/>
            <a:ext cx="20795628" cy="752555"/>
          </a:xfrm>
          <a:prstGeom prst="rect">
            <a:avLst/>
          </a:prstGeom>
        </p:spPr>
        <p:txBody>
          <a:bodyPr/>
          <a:lstStyle>
            <a:lvl1pPr marL="0" indent="0" algn="l" defTabSz="5061208" rtl="0" eaLnBrk="1" latinLnBrk="0" hangingPunct="1">
              <a:spcBef>
                <a:spcPct val="20000"/>
              </a:spcBef>
              <a:buFont typeface="Arial" pitchFamily="34" charset="0"/>
              <a:buNone/>
              <a:defRPr sz="416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112231" indent="-1581626" algn="l" defTabSz="506120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326510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8857114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387716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3918321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1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448921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1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979527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1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510131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1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3930">
                <a:solidFill>
                  <a:srgbClr val="002060"/>
                </a:solidFill>
                <a:ea typeface="ＭＳ Ｐゴシック" panose="020B0600070205080204" pitchFamily="34" charset="-128"/>
              </a:rPr>
              <a:t>The authors declare no potential conflicts of interest</a:t>
            </a:r>
            <a:endParaRPr lang="ko-KR" altLang="en-US" sz="3929"/>
          </a:p>
        </p:txBody>
      </p:sp>
    </p:spTree>
    <p:extLst>
      <p:ext uri="{BB962C8B-B14F-4D97-AF65-F5344CB8AC3E}">
        <p14:creationId xmlns:p14="http://schemas.microsoft.com/office/powerpoint/2010/main" val="141167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l" defTabSz="1007572" rtl="0" eaLnBrk="1" latinLnBrk="1" hangingPunct="1">
        <a:lnSpc>
          <a:spcPct val="90000"/>
        </a:lnSpc>
        <a:spcBef>
          <a:spcPct val="0"/>
        </a:spcBef>
        <a:buNone/>
        <a:defRPr sz="484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893" indent="-251893" algn="l" defTabSz="1007572" rtl="0" eaLnBrk="1" latinLnBrk="1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5" kern="1200">
          <a:solidFill>
            <a:schemeClr val="tx1"/>
          </a:solidFill>
          <a:latin typeface="+mn-lt"/>
          <a:ea typeface="+mn-ea"/>
          <a:cs typeface="+mn-cs"/>
        </a:defRPr>
      </a:lvl1pPr>
      <a:lvl2pPr marL="755678" indent="-251893" algn="l" defTabSz="1007572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465" indent="-251893" algn="l" defTabSz="1007572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3pPr>
      <a:lvl4pPr marL="1763250" indent="-251893" algn="l" defTabSz="1007572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267037" indent="-251893" algn="l" defTabSz="1007572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770822" indent="-251893" algn="l" defTabSz="1007572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274609" indent="-251893" algn="l" defTabSz="1007572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778394" indent="-251893" algn="l" defTabSz="1007572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282181" indent="-251893" algn="l" defTabSz="1007572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007572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503787" algn="l" defTabSz="1007572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1007572" algn="l" defTabSz="1007572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511359" algn="l" defTabSz="1007572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015144" algn="l" defTabSz="1007572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518930" algn="l" defTabSz="1007572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022715" algn="l" defTabSz="1007572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526502" algn="l" defTabSz="1007572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030287" algn="l" defTabSz="1007572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637" userDrawn="1">
          <p15:clr>
            <a:srgbClr val="F26B43"/>
          </p15:clr>
        </p15:guide>
        <p15:guide id="2" pos="15874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9">
            <a:extLst>
              <a:ext uri="{FF2B5EF4-FFF2-40B4-BE49-F238E27FC236}">
                <a16:creationId xmlns:a16="http://schemas.microsoft.com/office/drawing/2014/main" id="{16541133-B8C2-1540-9C6D-1E7396B10DB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1141" y="2"/>
            <a:ext cx="50421091" cy="141668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pic>
        <p:nvPicPr>
          <p:cNvPr id="2" name="그림 1" descr="스크린샷, 폰트, 블랙, 디자인이(가) 표시된 사진&#10;&#10;자동 생성된 설명">
            <a:extLst>
              <a:ext uri="{FF2B5EF4-FFF2-40B4-BE49-F238E27FC236}">
                <a16:creationId xmlns:a16="http://schemas.microsoft.com/office/drawing/2014/main" id="{E0790DC3-4BB9-8828-2AF9-27099AFC666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31" r="8154" b="62659"/>
          <a:stretch/>
        </p:blipFill>
        <p:spPr>
          <a:xfrm>
            <a:off x="35634883" y="29575866"/>
            <a:ext cx="13883457" cy="753575"/>
          </a:xfrm>
          <a:prstGeom prst="rect">
            <a:avLst/>
          </a:prstGeom>
        </p:spPr>
      </p:pic>
      <p:sp>
        <p:nvSpPr>
          <p:cNvPr id="3" name="Rectangle 9">
            <a:extLst>
              <a:ext uri="{FF2B5EF4-FFF2-40B4-BE49-F238E27FC236}">
                <a16:creationId xmlns:a16="http://schemas.microsoft.com/office/drawing/2014/main" id="{F1AA6BB5-F74A-7A79-799F-A87BD43F8E5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" y="4093346"/>
            <a:ext cx="50421091" cy="141668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5" name="Rectangle 36">
            <a:extLst>
              <a:ext uri="{FF2B5EF4-FFF2-40B4-BE49-F238E27FC236}">
                <a16:creationId xmlns:a16="http://schemas.microsoft.com/office/drawing/2014/main" id="{8DB9510F-1895-6C0D-4688-A81EBC63996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" y="30458983"/>
            <a:ext cx="50399950" cy="141668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6" name="Rectangle 36">
            <a:extLst>
              <a:ext uri="{FF2B5EF4-FFF2-40B4-BE49-F238E27FC236}">
                <a16:creationId xmlns:a16="http://schemas.microsoft.com/office/drawing/2014/main" id="{544CD0D5-9191-1732-96E4-07881890067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1141" y="141670"/>
            <a:ext cx="50399950" cy="450727"/>
          </a:xfrm>
          <a:prstGeom prst="rect">
            <a:avLst/>
          </a:prstGeom>
          <a:gradFill>
            <a:gsLst>
              <a:gs pos="0">
                <a:srgbClr val="920000"/>
              </a:gs>
              <a:gs pos="100000">
                <a:srgbClr val="6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85364" tIns="42680" rIns="85364" bIns="42680" anchor="ctr"/>
          <a:lstStyle/>
          <a:p>
            <a:pPr lvl="0"/>
            <a:endParaRPr lang="en-US" sz="8381" dirty="0"/>
          </a:p>
        </p:txBody>
      </p:sp>
    </p:spTree>
    <p:extLst>
      <p:ext uri="{BB962C8B-B14F-4D97-AF65-F5344CB8AC3E}">
        <p14:creationId xmlns:p14="http://schemas.microsoft.com/office/powerpoint/2010/main" val="185514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1007572" rtl="0" eaLnBrk="1" latinLnBrk="1" hangingPunct="1">
        <a:lnSpc>
          <a:spcPct val="90000"/>
        </a:lnSpc>
        <a:spcBef>
          <a:spcPct val="0"/>
        </a:spcBef>
        <a:buNone/>
        <a:defRPr sz="484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893" indent="-251893" algn="l" defTabSz="1007572" rtl="0" eaLnBrk="1" latinLnBrk="1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5" kern="1200">
          <a:solidFill>
            <a:schemeClr val="tx1"/>
          </a:solidFill>
          <a:latin typeface="+mn-lt"/>
          <a:ea typeface="+mn-ea"/>
          <a:cs typeface="+mn-cs"/>
        </a:defRPr>
      </a:lvl1pPr>
      <a:lvl2pPr marL="755678" indent="-251893" algn="l" defTabSz="1007572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465" indent="-251893" algn="l" defTabSz="1007572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3pPr>
      <a:lvl4pPr marL="1763250" indent="-251893" algn="l" defTabSz="1007572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267037" indent="-251893" algn="l" defTabSz="1007572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770822" indent="-251893" algn="l" defTabSz="1007572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274609" indent="-251893" algn="l" defTabSz="1007572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778394" indent="-251893" algn="l" defTabSz="1007572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282181" indent="-251893" algn="l" defTabSz="1007572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007572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503787" algn="l" defTabSz="1007572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1007572" algn="l" defTabSz="1007572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511359" algn="l" defTabSz="1007572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015144" algn="l" defTabSz="1007572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518930" algn="l" defTabSz="1007572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022715" algn="l" defTabSz="1007572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526502" algn="l" defTabSz="1007572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030287" algn="l" defTabSz="1007572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637" userDrawn="1">
          <p15:clr>
            <a:srgbClr val="F26B43"/>
          </p15:clr>
        </p15:guide>
        <p15:guide id="2" pos="15874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64997" y="1629204"/>
            <a:ext cx="43469957" cy="5914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4997" y="8146007"/>
            <a:ext cx="43469957" cy="194158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64996" y="28362271"/>
            <a:ext cx="11339989" cy="162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9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694984" y="28362271"/>
            <a:ext cx="17009983" cy="162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9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94965" y="28362271"/>
            <a:ext cx="11339989" cy="162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9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그림 6" descr="스크린샷, 폰트, 블랙, 디자인이(가) 표시된 사진&#10;&#10;자동 생성된 설명">
            <a:extLst>
              <a:ext uri="{FF2B5EF4-FFF2-40B4-BE49-F238E27FC236}">
                <a16:creationId xmlns:a16="http://schemas.microsoft.com/office/drawing/2014/main" id="{DA68A92F-FF4E-73F7-5D06-3B4D92FF42D9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31" b="62659"/>
          <a:stretch/>
        </p:blipFill>
        <p:spPr>
          <a:xfrm>
            <a:off x="1307318" y="29457813"/>
            <a:ext cx="16368471" cy="816013"/>
          </a:xfrm>
          <a:prstGeom prst="rect">
            <a:avLst/>
          </a:prstGeom>
        </p:spPr>
      </p:pic>
      <p:sp>
        <p:nvSpPr>
          <p:cNvPr id="8" name="Rectangle 9">
            <a:extLst>
              <a:ext uri="{FF2B5EF4-FFF2-40B4-BE49-F238E27FC236}">
                <a16:creationId xmlns:a16="http://schemas.microsoft.com/office/drawing/2014/main" id="{570F22F9-CA85-DDB5-58A9-05E4E518F91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" y="4093346"/>
            <a:ext cx="50421091" cy="141668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4238193-B449-896F-9F7D-5D6CAB68832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1141" y="2"/>
            <a:ext cx="50421091" cy="141668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10" name="Rectangle 36">
            <a:extLst>
              <a:ext uri="{FF2B5EF4-FFF2-40B4-BE49-F238E27FC236}">
                <a16:creationId xmlns:a16="http://schemas.microsoft.com/office/drawing/2014/main" id="{B35A4BB9-B9D9-B2BF-1087-A1D363DDE52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" y="30458983"/>
            <a:ext cx="50399950" cy="141668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11" name="Rectangle 36">
            <a:extLst>
              <a:ext uri="{FF2B5EF4-FFF2-40B4-BE49-F238E27FC236}">
                <a16:creationId xmlns:a16="http://schemas.microsoft.com/office/drawing/2014/main" id="{F4BEA51A-7306-B484-06F8-1AB3066E260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1141" y="141670"/>
            <a:ext cx="50399950" cy="450727"/>
          </a:xfrm>
          <a:prstGeom prst="rect">
            <a:avLst/>
          </a:prstGeom>
          <a:gradFill>
            <a:gsLst>
              <a:gs pos="0">
                <a:srgbClr val="920000"/>
              </a:gs>
              <a:gs pos="100000">
                <a:srgbClr val="6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85364" tIns="42680" rIns="85364" bIns="42680" anchor="ctr"/>
          <a:lstStyle/>
          <a:p>
            <a:pPr lvl="0"/>
            <a:endParaRPr lang="en-US" sz="8381" dirty="0"/>
          </a:p>
        </p:txBody>
      </p:sp>
      <p:sp>
        <p:nvSpPr>
          <p:cNvPr id="12" name="Rectangle 33">
            <a:extLst>
              <a:ext uri="{FF2B5EF4-FFF2-40B4-BE49-F238E27FC236}">
                <a16:creationId xmlns:a16="http://schemas.microsoft.com/office/drawing/2014/main" id="{D949122F-003A-9AFB-D0E0-2B50D20DA36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19221" y="4480078"/>
            <a:ext cx="23790860" cy="24854364"/>
          </a:xfrm>
          <a:prstGeom prst="roundRect">
            <a:avLst>
              <a:gd name="adj" fmla="val 3215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13" name="Rectangle 33">
            <a:extLst>
              <a:ext uri="{FF2B5EF4-FFF2-40B4-BE49-F238E27FC236}">
                <a16:creationId xmlns:a16="http://schemas.microsoft.com/office/drawing/2014/main" id="{8C2F7C89-8904-C637-6BA7-145B627FCAE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5789869" y="4469697"/>
            <a:ext cx="23790860" cy="23939703"/>
          </a:xfrm>
          <a:prstGeom prst="roundRect">
            <a:avLst>
              <a:gd name="adj" fmla="val 3215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14" name="テキスト ボックス 4">
            <a:extLst>
              <a:ext uri="{FF2B5EF4-FFF2-40B4-BE49-F238E27FC236}">
                <a16:creationId xmlns:a16="http://schemas.microsoft.com/office/drawing/2014/main" id="{CEF31ABE-8890-17A5-B83E-A6086593526C}"/>
              </a:ext>
            </a:extLst>
          </p:cNvPr>
          <p:cNvSpPr txBox="1"/>
          <p:nvPr userDrawn="1"/>
        </p:nvSpPr>
        <p:spPr>
          <a:xfrm>
            <a:off x="36921460" y="28745291"/>
            <a:ext cx="12659273" cy="697114"/>
          </a:xfrm>
          <a:prstGeom prst="rect">
            <a:avLst/>
          </a:prstGeom>
          <a:solidFill>
            <a:srgbClr val="F0737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3930" dirty="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50" charset="-128"/>
                <a:cs typeface="Arial" panose="020B0604020202020204" pitchFamily="34" charset="0"/>
              </a:rPr>
              <a:t>Disclosure of Conflict of Interest</a:t>
            </a:r>
            <a:endParaRPr kumimoji="1" lang="ja-JP" altLang="en-US" sz="3930" dirty="0">
              <a:solidFill>
                <a:schemeClr val="bg1"/>
              </a:solidFill>
              <a:latin typeface="Arial" panose="020B0604020202020204" pitchFamily="34" charset="0"/>
              <a:ea typeface="Arial Unicode MS" panose="020B0604020202020204" pitchFamily="50" charset="-128"/>
              <a:cs typeface="Arial" panose="020B0604020202020204" pitchFamily="34" charset="0"/>
            </a:endParaRPr>
          </a:p>
        </p:txBody>
      </p:sp>
      <p:sp>
        <p:nvSpPr>
          <p:cNvPr id="15" name="텍스트 개체 틀 6">
            <a:extLst>
              <a:ext uri="{FF2B5EF4-FFF2-40B4-BE49-F238E27FC236}">
                <a16:creationId xmlns:a16="http://schemas.microsoft.com/office/drawing/2014/main" id="{1399EC1C-4DFE-D534-20C9-A86343C0BE09}"/>
              </a:ext>
            </a:extLst>
          </p:cNvPr>
          <p:cNvSpPr txBox="1">
            <a:spLocks/>
          </p:cNvSpPr>
          <p:nvPr userDrawn="1"/>
        </p:nvSpPr>
        <p:spPr>
          <a:xfrm>
            <a:off x="28925956" y="29783726"/>
            <a:ext cx="20795628" cy="752555"/>
          </a:xfrm>
          <a:prstGeom prst="rect">
            <a:avLst/>
          </a:prstGeom>
        </p:spPr>
        <p:txBody>
          <a:bodyPr/>
          <a:lstStyle>
            <a:lvl1pPr marL="0" indent="0" algn="l" defTabSz="5061208" rtl="0" eaLnBrk="1" latinLnBrk="0" hangingPunct="1">
              <a:spcBef>
                <a:spcPct val="20000"/>
              </a:spcBef>
              <a:buFont typeface="Arial" pitchFamily="34" charset="0"/>
              <a:buNone/>
              <a:defRPr sz="416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112231" indent="-1581626" algn="l" defTabSz="506120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326510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8857114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387716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3918321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1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448921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1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979527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1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510131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1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3930">
                <a:solidFill>
                  <a:srgbClr val="002060"/>
                </a:solidFill>
                <a:ea typeface="ＭＳ Ｐゴシック" panose="020B0600070205080204" pitchFamily="34" charset="-128"/>
              </a:rPr>
              <a:t>The authors declare no potential conflicts of interest</a:t>
            </a:r>
            <a:endParaRPr lang="ko-KR" altLang="en-US" sz="3929"/>
          </a:p>
        </p:txBody>
      </p:sp>
    </p:spTree>
    <p:extLst>
      <p:ext uri="{BB962C8B-B14F-4D97-AF65-F5344CB8AC3E}">
        <p14:creationId xmlns:p14="http://schemas.microsoft.com/office/powerpoint/2010/main" val="405198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</p:sldLayoutIdLst>
  <p:txStyles>
    <p:titleStyle>
      <a:lvl1pPr algn="l" defTabSz="3780038" rtl="0" eaLnBrk="1" latinLnBrk="1" hangingPunct="1">
        <a:lnSpc>
          <a:spcPct val="90000"/>
        </a:lnSpc>
        <a:spcBef>
          <a:spcPct val="0"/>
        </a:spcBef>
        <a:buNone/>
        <a:defRPr sz="181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45010" indent="-945010" algn="l" defTabSz="3780038" rtl="0" eaLnBrk="1" latinLnBrk="1" hangingPunct="1">
        <a:lnSpc>
          <a:spcPct val="90000"/>
        </a:lnSpc>
        <a:spcBef>
          <a:spcPts val="4134"/>
        </a:spcBef>
        <a:buFont typeface="Arial" panose="020B0604020202020204" pitchFamily="34" charset="0"/>
        <a:buChar char="•"/>
        <a:defRPr sz="11575" kern="1200">
          <a:solidFill>
            <a:schemeClr val="tx1"/>
          </a:solidFill>
          <a:latin typeface="+mn-lt"/>
          <a:ea typeface="+mn-ea"/>
          <a:cs typeface="+mn-cs"/>
        </a:defRPr>
      </a:lvl1pPr>
      <a:lvl2pPr marL="2835029" indent="-945010" algn="l" defTabSz="3780038" rtl="0" eaLnBrk="1" latinLnBrk="1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2pPr>
      <a:lvl3pPr marL="4725048" indent="-945010" algn="l" defTabSz="3780038" rtl="0" eaLnBrk="1" latinLnBrk="1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8268" kern="1200">
          <a:solidFill>
            <a:schemeClr val="tx1"/>
          </a:solidFill>
          <a:latin typeface="+mn-lt"/>
          <a:ea typeface="+mn-ea"/>
          <a:cs typeface="+mn-cs"/>
        </a:defRPr>
      </a:lvl3pPr>
      <a:lvl4pPr marL="6615067" indent="-945010" algn="l" defTabSz="3780038" rtl="0" eaLnBrk="1" latinLnBrk="1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8505086" indent="-945010" algn="l" defTabSz="3780038" rtl="0" eaLnBrk="1" latinLnBrk="1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10395105" indent="-945010" algn="l" defTabSz="3780038" rtl="0" eaLnBrk="1" latinLnBrk="1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2285124" indent="-945010" algn="l" defTabSz="3780038" rtl="0" eaLnBrk="1" latinLnBrk="1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4175143" indent="-945010" algn="l" defTabSz="3780038" rtl="0" eaLnBrk="1" latinLnBrk="1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6065162" indent="-945010" algn="l" defTabSz="3780038" rtl="0" eaLnBrk="1" latinLnBrk="1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0038" rtl="0" eaLnBrk="1" latinLnBrk="1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90019" algn="l" defTabSz="3780038" rtl="0" eaLnBrk="1" latinLnBrk="1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2pPr>
      <a:lvl3pPr marL="3780038" algn="l" defTabSz="3780038" rtl="0" eaLnBrk="1" latinLnBrk="1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3pPr>
      <a:lvl4pPr marL="5670057" algn="l" defTabSz="3780038" rtl="0" eaLnBrk="1" latinLnBrk="1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7560076" algn="l" defTabSz="3780038" rtl="0" eaLnBrk="1" latinLnBrk="1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9450095" algn="l" defTabSz="3780038" rtl="0" eaLnBrk="1" latinLnBrk="1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1340114" algn="l" defTabSz="3780038" rtl="0" eaLnBrk="1" latinLnBrk="1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3230134" algn="l" defTabSz="3780038" rtl="0" eaLnBrk="1" latinLnBrk="1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5120153" algn="l" defTabSz="3780038" rtl="0" eaLnBrk="1" latinLnBrk="1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637" userDrawn="1">
          <p15:clr>
            <a:srgbClr val="F26B43"/>
          </p15:clr>
        </p15:guide>
        <p15:guide id="2" pos="15874" userDrawn="1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64997" y="1629204"/>
            <a:ext cx="43469957" cy="5914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4997" y="8146007"/>
            <a:ext cx="43469957" cy="194158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64996" y="28362271"/>
            <a:ext cx="11339989" cy="162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9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694984" y="28362271"/>
            <a:ext cx="17009983" cy="162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9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94965" y="28362271"/>
            <a:ext cx="11339989" cy="162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9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7E3B0FCE-E38C-F48D-EB9E-0CDC089436B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1141" y="2"/>
            <a:ext cx="50421091" cy="141668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pic>
        <p:nvPicPr>
          <p:cNvPr id="8" name="그림 7" descr="스크린샷, 폰트, 블랙, 디자인이(가) 표시된 사진&#10;&#10;자동 생성된 설명">
            <a:extLst>
              <a:ext uri="{FF2B5EF4-FFF2-40B4-BE49-F238E27FC236}">
                <a16:creationId xmlns:a16="http://schemas.microsoft.com/office/drawing/2014/main" id="{0B3079DD-E82E-001F-A89F-6C346678F60E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31" r="8154" b="62659"/>
          <a:stretch/>
        </p:blipFill>
        <p:spPr>
          <a:xfrm>
            <a:off x="35634883" y="29575866"/>
            <a:ext cx="13883457" cy="753575"/>
          </a:xfrm>
          <a:prstGeom prst="rect">
            <a:avLst/>
          </a:prstGeom>
        </p:spPr>
      </p:pic>
      <p:sp>
        <p:nvSpPr>
          <p:cNvPr id="9" name="Rectangle 9">
            <a:extLst>
              <a:ext uri="{FF2B5EF4-FFF2-40B4-BE49-F238E27FC236}">
                <a16:creationId xmlns:a16="http://schemas.microsoft.com/office/drawing/2014/main" id="{275502FB-BD4F-143F-33F9-422D4894D9C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" y="4093346"/>
            <a:ext cx="50421091" cy="141668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10" name="Rectangle 36">
            <a:extLst>
              <a:ext uri="{FF2B5EF4-FFF2-40B4-BE49-F238E27FC236}">
                <a16:creationId xmlns:a16="http://schemas.microsoft.com/office/drawing/2014/main" id="{8B4C52CF-B8A6-1327-4045-FE491E12E4B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" y="30458983"/>
            <a:ext cx="50399950" cy="141668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11" name="Rectangle 36">
            <a:extLst>
              <a:ext uri="{FF2B5EF4-FFF2-40B4-BE49-F238E27FC236}">
                <a16:creationId xmlns:a16="http://schemas.microsoft.com/office/drawing/2014/main" id="{8123C473-35E7-B586-3F78-B41543C32D9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1141" y="141670"/>
            <a:ext cx="50399950" cy="450727"/>
          </a:xfrm>
          <a:prstGeom prst="rect">
            <a:avLst/>
          </a:prstGeom>
          <a:gradFill>
            <a:gsLst>
              <a:gs pos="0">
                <a:srgbClr val="920000"/>
              </a:gs>
              <a:gs pos="100000">
                <a:srgbClr val="6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85364" tIns="42680" rIns="85364" bIns="42680" anchor="ctr"/>
          <a:lstStyle/>
          <a:p>
            <a:pPr lvl="0"/>
            <a:endParaRPr lang="en-US" sz="8381" dirty="0"/>
          </a:p>
        </p:txBody>
      </p:sp>
    </p:spTree>
    <p:extLst>
      <p:ext uri="{BB962C8B-B14F-4D97-AF65-F5344CB8AC3E}">
        <p14:creationId xmlns:p14="http://schemas.microsoft.com/office/powerpoint/2010/main" val="144710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</p:sldLayoutIdLst>
  <p:txStyles>
    <p:titleStyle>
      <a:lvl1pPr algn="l" defTabSz="3780038" rtl="0" eaLnBrk="1" latinLnBrk="1" hangingPunct="1">
        <a:lnSpc>
          <a:spcPct val="90000"/>
        </a:lnSpc>
        <a:spcBef>
          <a:spcPct val="0"/>
        </a:spcBef>
        <a:buNone/>
        <a:defRPr sz="181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45010" indent="-945010" algn="l" defTabSz="3780038" rtl="0" eaLnBrk="1" latinLnBrk="1" hangingPunct="1">
        <a:lnSpc>
          <a:spcPct val="90000"/>
        </a:lnSpc>
        <a:spcBef>
          <a:spcPts val="4134"/>
        </a:spcBef>
        <a:buFont typeface="Arial" panose="020B0604020202020204" pitchFamily="34" charset="0"/>
        <a:buChar char="•"/>
        <a:defRPr sz="11575" kern="1200">
          <a:solidFill>
            <a:schemeClr val="tx1"/>
          </a:solidFill>
          <a:latin typeface="+mn-lt"/>
          <a:ea typeface="+mn-ea"/>
          <a:cs typeface="+mn-cs"/>
        </a:defRPr>
      </a:lvl1pPr>
      <a:lvl2pPr marL="2835029" indent="-945010" algn="l" defTabSz="3780038" rtl="0" eaLnBrk="1" latinLnBrk="1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2pPr>
      <a:lvl3pPr marL="4725048" indent="-945010" algn="l" defTabSz="3780038" rtl="0" eaLnBrk="1" latinLnBrk="1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8268" kern="1200">
          <a:solidFill>
            <a:schemeClr val="tx1"/>
          </a:solidFill>
          <a:latin typeface="+mn-lt"/>
          <a:ea typeface="+mn-ea"/>
          <a:cs typeface="+mn-cs"/>
        </a:defRPr>
      </a:lvl3pPr>
      <a:lvl4pPr marL="6615067" indent="-945010" algn="l" defTabSz="3780038" rtl="0" eaLnBrk="1" latinLnBrk="1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8505086" indent="-945010" algn="l" defTabSz="3780038" rtl="0" eaLnBrk="1" latinLnBrk="1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10395105" indent="-945010" algn="l" defTabSz="3780038" rtl="0" eaLnBrk="1" latinLnBrk="1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2285124" indent="-945010" algn="l" defTabSz="3780038" rtl="0" eaLnBrk="1" latinLnBrk="1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4175143" indent="-945010" algn="l" defTabSz="3780038" rtl="0" eaLnBrk="1" latinLnBrk="1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6065162" indent="-945010" algn="l" defTabSz="3780038" rtl="0" eaLnBrk="1" latinLnBrk="1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0038" rtl="0" eaLnBrk="1" latinLnBrk="1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90019" algn="l" defTabSz="3780038" rtl="0" eaLnBrk="1" latinLnBrk="1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2pPr>
      <a:lvl3pPr marL="3780038" algn="l" defTabSz="3780038" rtl="0" eaLnBrk="1" latinLnBrk="1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3pPr>
      <a:lvl4pPr marL="5670057" algn="l" defTabSz="3780038" rtl="0" eaLnBrk="1" latinLnBrk="1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7560076" algn="l" defTabSz="3780038" rtl="0" eaLnBrk="1" latinLnBrk="1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9450095" algn="l" defTabSz="3780038" rtl="0" eaLnBrk="1" latinLnBrk="1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1340114" algn="l" defTabSz="3780038" rtl="0" eaLnBrk="1" latinLnBrk="1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3230134" algn="l" defTabSz="3780038" rtl="0" eaLnBrk="1" latinLnBrk="1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5120153" algn="l" defTabSz="3780038" rtl="0" eaLnBrk="1" latinLnBrk="1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637" userDrawn="1">
          <p15:clr>
            <a:srgbClr val="F26B43"/>
          </p15:clr>
        </p15:guide>
        <p15:guide id="2" pos="158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A4A88EE6-DFF6-A8D7-1164-17731B8AA580}"/>
              </a:ext>
            </a:extLst>
          </p:cNvPr>
          <p:cNvSpPr/>
          <p:nvPr/>
        </p:nvSpPr>
        <p:spPr>
          <a:xfrm>
            <a:off x="4307829" y="383197"/>
            <a:ext cx="3834042" cy="424998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304"/>
          </a:p>
        </p:txBody>
      </p:sp>
      <p:sp>
        <p:nvSpPr>
          <p:cNvPr id="16" name="텍스트 개체 틀 1">
            <a:extLst>
              <a:ext uri="{FF2B5EF4-FFF2-40B4-BE49-F238E27FC236}">
                <a16:creationId xmlns:a16="http://schemas.microsoft.com/office/drawing/2014/main" id="{19AB26CC-2357-988A-A3C9-0ADCEBF78D69}"/>
              </a:ext>
            </a:extLst>
          </p:cNvPr>
          <p:cNvSpPr>
            <a:spLocks noGrp="1"/>
          </p:cNvSpPr>
          <p:nvPr>
            <p:ph type="body" sz="quarter" idx="150"/>
          </p:nvPr>
        </p:nvSpPr>
        <p:spPr>
          <a:xfrm>
            <a:off x="14547945" y="3623822"/>
            <a:ext cx="22330904" cy="952876"/>
          </a:xfrm>
        </p:spPr>
        <p:txBody>
          <a:bodyPr>
            <a:noAutofit/>
          </a:bodyPr>
          <a:lstStyle/>
          <a:p>
            <a:pPr algn="ctr"/>
            <a:endParaRPr lang="ko-KR" altLang="en-US" sz="4723" dirty="0"/>
          </a:p>
        </p:txBody>
      </p:sp>
      <p:sp>
        <p:nvSpPr>
          <p:cNvPr id="17" name="텍스트 개체 틀 2">
            <a:extLst>
              <a:ext uri="{FF2B5EF4-FFF2-40B4-BE49-F238E27FC236}">
                <a16:creationId xmlns:a16="http://schemas.microsoft.com/office/drawing/2014/main" id="{5C788997-C940-DC08-9F10-663065DF4A10}"/>
              </a:ext>
            </a:extLst>
          </p:cNvPr>
          <p:cNvSpPr>
            <a:spLocks noGrp="1"/>
          </p:cNvSpPr>
          <p:nvPr>
            <p:ph type="body" sz="quarter" idx="151"/>
          </p:nvPr>
        </p:nvSpPr>
        <p:spPr>
          <a:xfrm>
            <a:off x="14547945" y="2341913"/>
            <a:ext cx="22330904" cy="1036708"/>
          </a:xfrm>
        </p:spPr>
        <p:txBody>
          <a:bodyPr/>
          <a:lstStyle/>
          <a:p>
            <a:endParaRPr lang="ko-KR" altLang="en-US" sz="5667" dirty="0"/>
          </a:p>
        </p:txBody>
      </p:sp>
      <p:sp>
        <p:nvSpPr>
          <p:cNvPr id="18" name="텍스트 개체 틀 3">
            <a:extLst>
              <a:ext uri="{FF2B5EF4-FFF2-40B4-BE49-F238E27FC236}">
                <a16:creationId xmlns:a16="http://schemas.microsoft.com/office/drawing/2014/main" id="{18212A3C-62BF-2623-755D-947F6AEB1675}"/>
              </a:ext>
            </a:extLst>
          </p:cNvPr>
          <p:cNvSpPr>
            <a:spLocks noGrp="1"/>
          </p:cNvSpPr>
          <p:nvPr>
            <p:ph type="body" sz="quarter" idx="153"/>
          </p:nvPr>
        </p:nvSpPr>
        <p:spPr>
          <a:xfrm>
            <a:off x="14547945" y="390962"/>
            <a:ext cx="22330904" cy="1705749"/>
          </a:xfrm>
        </p:spPr>
        <p:txBody>
          <a:bodyPr>
            <a:normAutofit/>
          </a:bodyPr>
          <a:lstStyle/>
          <a:p>
            <a:endParaRPr lang="ko-KR" altLang="en-US" sz="8313" dirty="0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36BF1081-3921-4D13-592E-A65F1A1204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16972" y="7003480"/>
            <a:ext cx="23783004" cy="9912920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텍스트 개체 틀 5" descr="(click to edit) BACKGROUND or AIM&#10;">
            <a:extLst>
              <a:ext uri="{FF2B5EF4-FFF2-40B4-BE49-F238E27FC236}">
                <a16:creationId xmlns:a16="http://schemas.microsoft.com/office/drawing/2014/main" id="{1D917736-222B-B7CF-8975-065C44C0B25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16971" y="5805404"/>
            <a:ext cx="23783003" cy="1036708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8DE0D840-2476-2896-D2DF-EE9F1B32FE26}"/>
              </a:ext>
            </a:extLst>
          </p:cNvPr>
          <p:cNvSpPr>
            <a:spLocks noGrp="1"/>
          </p:cNvSpPr>
          <p:nvPr>
            <p:ph type="body" sz="quarter" idx="158"/>
          </p:nvPr>
        </p:nvSpPr>
        <p:spPr>
          <a:xfrm>
            <a:off x="1416971" y="18052815"/>
            <a:ext cx="23781756" cy="10562526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3E40BA6E-9826-062E-BC0B-C2F5E22241A5}"/>
              </a:ext>
            </a:extLst>
          </p:cNvPr>
          <p:cNvSpPr>
            <a:spLocks noGrp="1"/>
          </p:cNvSpPr>
          <p:nvPr>
            <p:ph type="body" sz="quarter" idx="159"/>
          </p:nvPr>
        </p:nvSpPr>
        <p:spPr>
          <a:xfrm>
            <a:off x="1416971" y="17235973"/>
            <a:ext cx="23781755" cy="701182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텍스트 개체 틀 8">
            <a:extLst>
              <a:ext uri="{FF2B5EF4-FFF2-40B4-BE49-F238E27FC236}">
                <a16:creationId xmlns:a16="http://schemas.microsoft.com/office/drawing/2014/main" id="{37713C11-ED9C-0981-FFC2-D990F8C4A941}"/>
              </a:ext>
            </a:extLst>
          </p:cNvPr>
          <p:cNvSpPr>
            <a:spLocks noGrp="1"/>
          </p:cNvSpPr>
          <p:nvPr>
            <p:ph type="body" sz="quarter" idx="160"/>
          </p:nvPr>
        </p:nvSpPr>
        <p:spPr>
          <a:xfrm>
            <a:off x="25356458" y="7027793"/>
            <a:ext cx="23387840" cy="9912920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DAE111A7-DBA3-28B0-6D87-71D252CB1C25}"/>
              </a:ext>
            </a:extLst>
          </p:cNvPr>
          <p:cNvSpPr>
            <a:spLocks noGrp="1"/>
          </p:cNvSpPr>
          <p:nvPr>
            <p:ph type="body" sz="quarter" idx="161"/>
          </p:nvPr>
        </p:nvSpPr>
        <p:spPr>
          <a:xfrm>
            <a:off x="25356458" y="5805404"/>
            <a:ext cx="23387840" cy="1036708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11" name="텍스트 개체 틀 10">
            <a:extLst>
              <a:ext uri="{FF2B5EF4-FFF2-40B4-BE49-F238E27FC236}">
                <a16:creationId xmlns:a16="http://schemas.microsoft.com/office/drawing/2014/main" id="{E7264063-EFD0-87D8-280C-223833E980EE}"/>
              </a:ext>
            </a:extLst>
          </p:cNvPr>
          <p:cNvSpPr>
            <a:spLocks noGrp="1"/>
          </p:cNvSpPr>
          <p:nvPr>
            <p:ph type="body" sz="quarter" idx="162"/>
          </p:nvPr>
        </p:nvSpPr>
        <p:spPr>
          <a:xfrm>
            <a:off x="25356458" y="18052815"/>
            <a:ext cx="23387840" cy="10562526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2" name="텍스트 개체 틀 11">
            <a:extLst>
              <a:ext uri="{FF2B5EF4-FFF2-40B4-BE49-F238E27FC236}">
                <a16:creationId xmlns:a16="http://schemas.microsoft.com/office/drawing/2014/main" id="{0883FEA2-5106-F442-EFDF-BDF10A8AF641}"/>
              </a:ext>
            </a:extLst>
          </p:cNvPr>
          <p:cNvSpPr>
            <a:spLocks noGrp="1"/>
          </p:cNvSpPr>
          <p:nvPr>
            <p:ph type="body" sz="quarter" idx="163"/>
          </p:nvPr>
        </p:nvSpPr>
        <p:spPr>
          <a:xfrm>
            <a:off x="25356458" y="17180697"/>
            <a:ext cx="23387840" cy="756458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3BEA43-C3B9-47E2-05F9-033CCC25CA20}"/>
              </a:ext>
            </a:extLst>
          </p:cNvPr>
          <p:cNvSpPr txBox="1"/>
          <p:nvPr/>
        </p:nvSpPr>
        <p:spPr>
          <a:xfrm>
            <a:off x="4859746" y="2096711"/>
            <a:ext cx="2730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dirty="0"/>
              <a:t>Organization</a:t>
            </a:r>
          </a:p>
          <a:p>
            <a:pPr algn="ctr"/>
            <a:r>
              <a:rPr lang="en-US" altLang="ko-KR" sz="3600" dirty="0"/>
              <a:t>Logo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524322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2CC0A360-F3ED-6187-53E1-90F7948E4241}"/>
              </a:ext>
            </a:extLst>
          </p:cNvPr>
          <p:cNvSpPr>
            <a:spLocks noGrp="1"/>
          </p:cNvSpPr>
          <p:nvPr>
            <p:ph type="body" sz="quarter" idx="150"/>
          </p:nvPr>
        </p:nvSpPr>
        <p:spPr>
          <a:xfrm>
            <a:off x="14509915" y="3847952"/>
            <a:ext cx="22330904" cy="579449"/>
          </a:xfrm>
        </p:spPr>
        <p:txBody>
          <a:bodyPr>
            <a:normAutofit fontScale="77500" lnSpcReduction="20000"/>
          </a:bodyPr>
          <a:lstStyle/>
          <a:p>
            <a:endParaRPr lang="ko-KR" altLang="en-US" sz="5100" dirty="0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B8C75FF-07A0-36D5-1E1D-EC6BDDFE0EB3}"/>
              </a:ext>
            </a:extLst>
          </p:cNvPr>
          <p:cNvSpPr>
            <a:spLocks noGrp="1"/>
          </p:cNvSpPr>
          <p:nvPr>
            <p:ph type="body" sz="quarter" idx="151"/>
          </p:nvPr>
        </p:nvSpPr>
        <p:spPr>
          <a:xfrm>
            <a:off x="14509915" y="2566043"/>
            <a:ext cx="22330904" cy="1036708"/>
          </a:xfrm>
        </p:spPr>
        <p:txBody>
          <a:bodyPr/>
          <a:lstStyle/>
          <a:p>
            <a:endParaRPr lang="ko-KR" altLang="en-US" sz="5667" dirty="0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8B4FBC0-65D1-6626-39D1-F8AC7CAD2E3B}"/>
              </a:ext>
            </a:extLst>
          </p:cNvPr>
          <p:cNvSpPr>
            <a:spLocks noGrp="1"/>
          </p:cNvSpPr>
          <p:nvPr>
            <p:ph type="body" sz="quarter" idx="153"/>
          </p:nvPr>
        </p:nvSpPr>
        <p:spPr>
          <a:xfrm>
            <a:off x="14509915" y="615091"/>
            <a:ext cx="22330904" cy="1705749"/>
          </a:xfrm>
        </p:spPr>
        <p:txBody>
          <a:bodyPr>
            <a:normAutofit/>
          </a:bodyPr>
          <a:lstStyle/>
          <a:p>
            <a:endParaRPr lang="ko-KR" altLang="en-US" sz="7556" dirty="0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A5E2B26-C7B3-A43B-21D8-3A041197EA5A}"/>
              </a:ext>
            </a:extLst>
          </p:cNvPr>
          <p:cNvSpPr>
            <a:spLocks noGrp="1"/>
          </p:cNvSpPr>
          <p:nvPr>
            <p:ph type="body" sz="quarter" idx="154"/>
          </p:nvPr>
        </p:nvSpPr>
        <p:spPr>
          <a:xfrm>
            <a:off x="12550529" y="11325122"/>
            <a:ext cx="25729196" cy="7527602"/>
          </a:xfrm>
        </p:spPr>
        <p:txBody>
          <a:bodyPr anchor="ctr" anchorCtr="0"/>
          <a:lstStyle/>
          <a:p>
            <a:endParaRPr lang="ko-KR" altLang="en-US" dirty="0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B3E56A08-5338-7CD7-F6BD-D9B67341BABE}"/>
              </a:ext>
            </a:extLst>
          </p:cNvPr>
          <p:cNvSpPr/>
          <p:nvPr/>
        </p:nvSpPr>
        <p:spPr>
          <a:xfrm>
            <a:off x="4549877" y="720279"/>
            <a:ext cx="3282125" cy="3638192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304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3B5436-FE24-C40B-325C-F6ABF8BFF39D}"/>
              </a:ext>
            </a:extLst>
          </p:cNvPr>
          <p:cNvSpPr txBox="1"/>
          <p:nvPr/>
        </p:nvSpPr>
        <p:spPr>
          <a:xfrm>
            <a:off x="4859746" y="2096711"/>
            <a:ext cx="2730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dirty="0"/>
              <a:t>Organization</a:t>
            </a:r>
          </a:p>
          <a:p>
            <a:pPr algn="ctr"/>
            <a:r>
              <a:rPr lang="en-US" altLang="ko-KR" sz="3600" dirty="0"/>
              <a:t>Logo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675754701"/>
      </p:ext>
    </p:extLst>
  </p:cSld>
  <p:clrMapOvr>
    <a:masterClrMapping/>
  </p:clrMapOvr>
</p:sld>
</file>

<file path=ppt/theme/theme1.xml><?xml version="1.0" encoding="utf-8"?>
<a:theme xmlns:a="http://schemas.openxmlformats.org/drawingml/2006/main" name="1. 90CMx120CM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8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2. 90CMx120CM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8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3. 90CMx120C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4. 90CMx120C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1_3. 90CMx120CM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6.xml><?xml version="1.0" encoding="utf-8"?>
<a:theme xmlns:a="http://schemas.openxmlformats.org/drawingml/2006/main" name="1_4. 90CMx120CM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PosterPresentations.com-100CMx140CM</Template>
  <TotalTime>864</TotalTime>
  <Words>4</Words>
  <Application>Microsoft Office PowerPoint</Application>
  <PresentationFormat>사용자 지정</PresentationFormat>
  <Paragraphs>4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6</vt:i4>
      </vt:variant>
      <vt:variant>
        <vt:lpstr>슬라이드 제목</vt:lpstr>
      </vt:variant>
      <vt:variant>
        <vt:i4>2</vt:i4>
      </vt:variant>
    </vt:vector>
  </HeadingPairs>
  <TitlesOfParts>
    <vt:vector size="14" baseType="lpstr">
      <vt:lpstr>맑은 고딕</vt:lpstr>
      <vt:lpstr>Aptos</vt:lpstr>
      <vt:lpstr>Aptos Display</vt:lpstr>
      <vt:lpstr>Arial</vt:lpstr>
      <vt:lpstr>Calibri</vt:lpstr>
      <vt:lpstr>Trebuchet MS</vt:lpstr>
      <vt:lpstr>1. 90CMx120CM</vt:lpstr>
      <vt:lpstr>2. 90CMx120CM</vt:lpstr>
      <vt:lpstr>3. 90CMx120CM</vt:lpstr>
      <vt:lpstr>4. 90CMx120CM</vt:lpstr>
      <vt:lpstr>1_3. 90CMx120CM</vt:lpstr>
      <vt:lpstr>1_4. 90CMx120CM</vt:lpstr>
      <vt:lpstr>PowerPoint 프레젠테이션</vt:lpstr>
      <vt:lpstr>PowerPoint 프레젠테이션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NI HB</cp:lastModifiedBy>
  <cp:revision>65</cp:revision>
  <dcterms:created xsi:type="dcterms:W3CDTF">2012-02-10T00:21:22Z</dcterms:created>
  <dcterms:modified xsi:type="dcterms:W3CDTF">2025-04-17T08:25:02Z</dcterms:modified>
</cp:coreProperties>
</file>